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6" r:id="rId1"/>
    <p:sldMasterId id="2147483772" r:id="rId2"/>
  </p:sldMasterIdLst>
  <p:notesMasterIdLst>
    <p:notesMasterId r:id="rId21"/>
  </p:notesMasterIdLst>
  <p:sldIdLst>
    <p:sldId id="266" r:id="rId3"/>
    <p:sldId id="267" r:id="rId4"/>
    <p:sldId id="281" r:id="rId5"/>
    <p:sldId id="275" r:id="rId6"/>
    <p:sldId id="269" r:id="rId7"/>
    <p:sldId id="262" r:id="rId8"/>
    <p:sldId id="284" r:id="rId9"/>
    <p:sldId id="263" r:id="rId10"/>
    <p:sldId id="277" r:id="rId11"/>
    <p:sldId id="273" r:id="rId12"/>
    <p:sldId id="264" r:id="rId13"/>
    <p:sldId id="276" r:id="rId14"/>
    <p:sldId id="271" r:id="rId15"/>
    <p:sldId id="282" r:id="rId16"/>
    <p:sldId id="272" r:id="rId17"/>
    <p:sldId id="270" r:id="rId18"/>
    <p:sldId id="283" r:id="rId19"/>
    <p:sldId id="278"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96A772-F06E-D6BB-413B-F5EEDB6708A6}" name="Nina Bergander" initials="NB" userId="S::Nina.Bergander@lambertsson.com::d12a8b42-baeb-411e-a6b5-bbd134f5d5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767"/>
    <a:srgbClr val="3333CC"/>
    <a:srgbClr val="EAEAEA"/>
    <a:srgbClr val="F5F5F5"/>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5268" autoAdjust="0"/>
  </p:normalViewPr>
  <p:slideViewPr>
    <p:cSldViewPr>
      <p:cViewPr varScale="1">
        <p:scale>
          <a:sx n="100" d="100"/>
          <a:sy n="100" d="100"/>
        </p:scale>
        <p:origin x="96" y="58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628" y="-6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84E0F-339A-4A08-83DD-23F422113172}" type="datetimeFigureOut">
              <a:rPr lang="sv-SE" smtClean="0"/>
              <a:t>2025-02-19</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A74F6-6E9A-49DC-919F-F11BBF70EBF5}" type="slidenum">
              <a:rPr lang="sv-SE" smtClean="0"/>
              <a:t>‹#›</a:t>
            </a:fld>
            <a:endParaRPr lang="sv-SE" dirty="0"/>
          </a:p>
        </p:txBody>
      </p:sp>
    </p:spTree>
    <p:extLst>
      <p:ext uri="{BB962C8B-B14F-4D97-AF65-F5344CB8AC3E}">
        <p14:creationId xmlns:p14="http://schemas.microsoft.com/office/powerpoint/2010/main" val="191093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och Outr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068419-94D7-E660-6CBF-D8EFEFD22BDC}"/>
              </a:ext>
            </a:extLst>
          </p:cNvPr>
          <p:cNvPicPr>
            <a:picLocks noChangeAspect="1"/>
          </p:cNvPicPr>
          <p:nvPr userDrawn="1"/>
        </p:nvPicPr>
        <p:blipFill>
          <a:blip r:embed="rId2"/>
          <a:stretch>
            <a:fillRect/>
          </a:stretch>
        </p:blipFill>
        <p:spPr>
          <a:xfrm>
            <a:off x="4429026" y="5661247"/>
            <a:ext cx="3333947" cy="958510"/>
          </a:xfrm>
          <a:prstGeom prst="rect">
            <a:avLst/>
          </a:prstGeom>
        </p:spPr>
      </p:pic>
      <p:sp>
        <p:nvSpPr>
          <p:cNvPr id="8" name="Title 7">
            <a:extLst>
              <a:ext uri="{FF2B5EF4-FFF2-40B4-BE49-F238E27FC236}">
                <a16:creationId xmlns:a16="http://schemas.microsoft.com/office/drawing/2014/main" id="{C76E3F83-DB9B-4AE2-0826-F6E99F0E74D8}"/>
              </a:ext>
            </a:extLst>
          </p:cNvPr>
          <p:cNvSpPr>
            <a:spLocks noGrp="1"/>
          </p:cNvSpPr>
          <p:nvPr>
            <p:ph type="title" hasCustomPrompt="1"/>
          </p:nvPr>
        </p:nvSpPr>
        <p:spPr>
          <a:xfrm>
            <a:off x="1434889" y="1879217"/>
            <a:ext cx="9322223" cy="1419608"/>
          </a:xfrm>
          <a:prstGeom prst="rect">
            <a:avLst/>
          </a:prstGeom>
        </p:spPr>
        <p:txBody>
          <a:bodyPr/>
          <a:lstStyle>
            <a:lvl1pPr algn="ctr">
              <a:defRPr>
                <a:solidFill>
                  <a:schemeClr val="tx1">
                    <a:lumMod val="85000"/>
                    <a:lumOff val="15000"/>
                  </a:schemeClr>
                </a:solidFill>
              </a:defRPr>
            </a:lvl1pPr>
          </a:lstStyle>
          <a:p>
            <a:r>
              <a:rPr lang="en-GB" dirty="0"/>
              <a:t>Rubrik </a:t>
            </a:r>
            <a:r>
              <a:rPr lang="en-GB" dirty="0" err="1"/>
              <a:t>på</a:t>
            </a:r>
            <a:r>
              <a:rPr lang="en-GB" dirty="0"/>
              <a:t> presentation för intro </a:t>
            </a:r>
            <a:r>
              <a:rPr lang="en-GB" dirty="0" err="1"/>
              <a:t>eller</a:t>
            </a:r>
            <a:r>
              <a:rPr lang="en-GB" dirty="0"/>
              <a:t> </a:t>
            </a:r>
            <a:r>
              <a:rPr lang="en-GB" dirty="0" err="1"/>
              <a:t>avsked</a:t>
            </a:r>
            <a:r>
              <a:rPr lang="en-GB" dirty="0"/>
              <a:t> för outro</a:t>
            </a:r>
            <a:endParaRPr lang="en-SE" dirty="0"/>
          </a:p>
        </p:txBody>
      </p:sp>
      <p:sp>
        <p:nvSpPr>
          <p:cNvPr id="10" name="Text Placeholder 9">
            <a:extLst>
              <a:ext uri="{FF2B5EF4-FFF2-40B4-BE49-F238E27FC236}">
                <a16:creationId xmlns:a16="http://schemas.microsoft.com/office/drawing/2014/main" id="{90231423-724C-0C7B-9360-4E10EFE5F7A2}"/>
              </a:ext>
            </a:extLst>
          </p:cNvPr>
          <p:cNvSpPr>
            <a:spLocks noGrp="1"/>
          </p:cNvSpPr>
          <p:nvPr>
            <p:ph type="body" sz="quarter" idx="11" hasCustomPrompt="1"/>
          </p:nvPr>
        </p:nvSpPr>
        <p:spPr>
          <a:xfrm>
            <a:off x="1433481" y="3559176"/>
            <a:ext cx="9325039" cy="589904"/>
          </a:xfrm>
        </p:spPr>
        <p:txBody>
          <a:bodyPr/>
          <a:lstStyle>
            <a:lvl1pPr marL="0" indent="0" algn="ctr">
              <a:buNone/>
              <a:defRPr i="0">
                <a:solidFill>
                  <a:schemeClr val="tx1">
                    <a:lumMod val="75000"/>
                    <a:lumOff val="25000"/>
                  </a:schemeClr>
                </a:solidFill>
              </a:defRPr>
            </a:lvl1pPr>
          </a:lstStyle>
          <a:p>
            <a:pPr lvl="0"/>
            <a:r>
              <a:rPr lang="en-GB" dirty="0" err="1"/>
              <a:t>En</a:t>
            </a:r>
            <a:r>
              <a:rPr lang="en-GB" dirty="0"/>
              <a:t> subtitle </a:t>
            </a:r>
            <a:r>
              <a:rPr lang="en-GB" dirty="0" err="1"/>
              <a:t>som</a:t>
            </a:r>
            <a:r>
              <a:rPr lang="en-GB" dirty="0"/>
              <a:t> </a:t>
            </a:r>
            <a:r>
              <a:rPr lang="en-GB" dirty="0" err="1"/>
              <a:t>passar</a:t>
            </a:r>
            <a:r>
              <a:rPr lang="en-GB" dirty="0"/>
              <a:t> om </a:t>
            </a:r>
            <a:r>
              <a:rPr lang="en-GB" dirty="0" err="1"/>
              <a:t>nödvändigt</a:t>
            </a:r>
            <a:r>
              <a:rPr lang="en-GB" dirty="0"/>
              <a:t>.</a:t>
            </a:r>
          </a:p>
          <a:p>
            <a:pPr lvl="0"/>
            <a:r>
              <a:rPr lang="en-GB" dirty="0" err="1"/>
              <a:t>Inte</a:t>
            </a:r>
            <a:r>
              <a:rPr lang="en-GB" dirty="0"/>
              <a:t> </a:t>
            </a:r>
            <a:r>
              <a:rPr lang="en-GB" dirty="0" err="1"/>
              <a:t>mer</a:t>
            </a:r>
            <a:r>
              <a:rPr lang="en-GB" dirty="0"/>
              <a:t> </a:t>
            </a:r>
            <a:r>
              <a:rPr lang="en-GB" dirty="0" err="1"/>
              <a:t>än</a:t>
            </a:r>
            <a:r>
              <a:rPr lang="en-GB" dirty="0"/>
              <a:t> 2 </a:t>
            </a:r>
            <a:r>
              <a:rPr lang="en-GB" dirty="0" err="1"/>
              <a:t>rader</a:t>
            </a:r>
            <a:r>
              <a:rPr lang="en-GB" dirty="0"/>
              <a:t>.</a:t>
            </a:r>
            <a:endParaRPr lang="en-SE" dirty="0"/>
          </a:p>
        </p:txBody>
      </p:sp>
    </p:spTree>
    <p:extLst>
      <p:ext uri="{BB962C8B-B14F-4D97-AF65-F5344CB8AC3E}">
        <p14:creationId xmlns:p14="http://schemas.microsoft.com/office/powerpoint/2010/main" val="170468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text en ruta">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540AF8E-6BCD-B3FD-0894-9193D1885BDD}"/>
              </a:ext>
            </a:extLst>
          </p:cNvPr>
          <p:cNvSpPr>
            <a:spLocks noGrp="1"/>
          </p:cNvSpPr>
          <p:nvPr>
            <p:ph type="title" hasCustomPrompt="1"/>
          </p:nvPr>
        </p:nvSpPr>
        <p:spPr>
          <a:xfrm>
            <a:off x="374933" y="365125"/>
            <a:ext cx="11445592" cy="1325563"/>
          </a:xfrm>
          <a:prstGeom prst="rect">
            <a:avLst/>
          </a:prstGeom>
        </p:spPr>
        <p:txBody>
          <a:bodyPr/>
          <a:lstStyle/>
          <a:p>
            <a:r>
              <a:rPr lang="sv-SE" dirty="0"/>
              <a:t>Klicka för att lägga till rubrik</a:t>
            </a:r>
            <a:endParaRPr lang="en-SE" dirty="0"/>
          </a:p>
        </p:txBody>
      </p:sp>
      <p:pic>
        <p:nvPicPr>
          <p:cNvPr id="22" name="Picture 21">
            <a:extLst>
              <a:ext uri="{FF2B5EF4-FFF2-40B4-BE49-F238E27FC236}">
                <a16:creationId xmlns:a16="http://schemas.microsoft.com/office/drawing/2014/main" id="{047E6EAB-9B49-868E-25FD-16D163CAC20F}"/>
              </a:ext>
            </a:extLst>
          </p:cNvPr>
          <p:cNvPicPr>
            <a:picLocks noChangeAspect="1"/>
          </p:cNvPicPr>
          <p:nvPr userDrawn="1"/>
        </p:nvPicPr>
        <p:blipFill>
          <a:blip r:embed="rId2"/>
          <a:stretch>
            <a:fillRect/>
          </a:stretch>
        </p:blipFill>
        <p:spPr>
          <a:xfrm>
            <a:off x="9418782" y="4091233"/>
            <a:ext cx="5177838" cy="5177838"/>
          </a:xfrm>
          <a:prstGeom prst="rect">
            <a:avLst/>
          </a:prstGeom>
        </p:spPr>
      </p:pic>
      <p:sp>
        <p:nvSpPr>
          <p:cNvPr id="8" name="Date Placeholder 7">
            <a:extLst>
              <a:ext uri="{FF2B5EF4-FFF2-40B4-BE49-F238E27FC236}">
                <a16:creationId xmlns:a16="http://schemas.microsoft.com/office/drawing/2014/main" id="{7303A45C-7574-0270-5245-DE3EC57A3B81}"/>
              </a:ext>
            </a:extLst>
          </p:cNvPr>
          <p:cNvSpPr>
            <a:spLocks noGrp="1"/>
          </p:cNvSpPr>
          <p:nvPr>
            <p:ph type="dt" sz="half" idx="19"/>
          </p:nvPr>
        </p:nvSpPr>
        <p:spPr/>
        <p:txBody>
          <a:bodyPr/>
          <a:lstStyle/>
          <a:p>
            <a:fld id="{5935845D-9EC1-994B-AF07-59781457C4F8}" type="datetime1">
              <a:rPr lang="sv-SE" smtClean="0"/>
              <a:t>2025-02-19</a:t>
            </a:fld>
            <a:endParaRPr lang="en-SE"/>
          </a:p>
        </p:txBody>
      </p:sp>
      <p:sp>
        <p:nvSpPr>
          <p:cNvPr id="10" name="Footer Placeholder 9">
            <a:extLst>
              <a:ext uri="{FF2B5EF4-FFF2-40B4-BE49-F238E27FC236}">
                <a16:creationId xmlns:a16="http://schemas.microsoft.com/office/drawing/2014/main" id="{E1755C99-5601-88E1-B7E5-9409C9513BDC}"/>
              </a:ext>
            </a:extLst>
          </p:cNvPr>
          <p:cNvSpPr>
            <a:spLocks noGrp="1"/>
          </p:cNvSpPr>
          <p:nvPr>
            <p:ph type="ftr" sz="quarter" idx="20"/>
          </p:nvPr>
        </p:nvSpPr>
        <p:spPr/>
        <p:txBody>
          <a:bodyPr/>
          <a:lstStyle/>
          <a:p>
            <a:r>
              <a:rPr lang="en-GB"/>
              <a:t>Allmän presentation</a:t>
            </a:r>
            <a:endParaRPr lang="en-SE"/>
          </a:p>
        </p:txBody>
      </p:sp>
      <p:sp>
        <p:nvSpPr>
          <p:cNvPr id="11" name="Slide Number Placeholder 10">
            <a:extLst>
              <a:ext uri="{FF2B5EF4-FFF2-40B4-BE49-F238E27FC236}">
                <a16:creationId xmlns:a16="http://schemas.microsoft.com/office/drawing/2014/main" id="{D58697D2-5BCA-5B00-2871-AAFB8CFA7FBB}"/>
              </a:ext>
            </a:extLst>
          </p:cNvPr>
          <p:cNvSpPr>
            <a:spLocks noGrp="1"/>
          </p:cNvSpPr>
          <p:nvPr>
            <p:ph type="sldNum" sz="quarter" idx="21"/>
          </p:nvPr>
        </p:nvSpPr>
        <p:spPr/>
        <p:txBody>
          <a:bodyPr/>
          <a:lstStyle/>
          <a:p>
            <a:r>
              <a:rPr lang="en-SE"/>
              <a:t>Sid </a:t>
            </a:r>
            <a:fld id="{054250FC-83A4-F942-90E8-BB58DCDC9433}" type="slidenum">
              <a:rPr lang="en-SE" smtClean="0"/>
              <a:pPr/>
              <a:t>‹#›</a:t>
            </a:fld>
            <a:endParaRPr lang="en-SE"/>
          </a:p>
        </p:txBody>
      </p:sp>
      <p:pic>
        <p:nvPicPr>
          <p:cNvPr id="5" name="Picture 4">
            <a:extLst>
              <a:ext uri="{FF2B5EF4-FFF2-40B4-BE49-F238E27FC236}">
                <a16:creationId xmlns:a16="http://schemas.microsoft.com/office/drawing/2014/main" id="{3077570D-D048-A187-4FA3-8C002D1FD9A1}"/>
              </a:ext>
            </a:extLst>
          </p:cNvPr>
          <p:cNvPicPr>
            <a:picLocks noChangeAspect="1"/>
          </p:cNvPicPr>
          <p:nvPr userDrawn="1"/>
        </p:nvPicPr>
        <p:blipFill>
          <a:blip r:embed="rId3"/>
          <a:stretch>
            <a:fillRect/>
          </a:stretch>
        </p:blipFill>
        <p:spPr>
          <a:xfrm>
            <a:off x="371475" y="6309320"/>
            <a:ext cx="1639625" cy="465264"/>
          </a:xfrm>
          <a:prstGeom prst="rect">
            <a:avLst/>
          </a:prstGeom>
        </p:spPr>
      </p:pic>
      <p:sp>
        <p:nvSpPr>
          <p:cNvPr id="9" name="Text Placeholder 6">
            <a:extLst>
              <a:ext uri="{FF2B5EF4-FFF2-40B4-BE49-F238E27FC236}">
                <a16:creationId xmlns:a16="http://schemas.microsoft.com/office/drawing/2014/main" id="{042AE2FA-E721-8AC3-42DA-3D4EDBBD4329}"/>
              </a:ext>
            </a:extLst>
          </p:cNvPr>
          <p:cNvSpPr>
            <a:spLocks noGrp="1"/>
          </p:cNvSpPr>
          <p:nvPr>
            <p:ph type="body" sz="quarter" idx="24" hasCustomPrompt="1"/>
          </p:nvPr>
        </p:nvSpPr>
        <p:spPr>
          <a:xfrm>
            <a:off x="371476" y="1988840"/>
            <a:ext cx="11445592" cy="4190749"/>
          </a:xfrm>
        </p:spPr>
        <p:txBody>
          <a:bodyPr/>
          <a:lstStyle/>
          <a:p>
            <a:pPr lvl="0"/>
            <a:r>
              <a:rPr lang="sv-SE" dirty="0"/>
              <a:t>Skriv text här</a:t>
            </a:r>
          </a:p>
          <a:p>
            <a:pPr lvl="1"/>
            <a:r>
              <a:rPr lang="sv-SE" dirty="0"/>
              <a:t>Nivå två</a:t>
            </a:r>
          </a:p>
          <a:p>
            <a:pPr lvl="2"/>
            <a:r>
              <a:rPr lang="sv-SE" dirty="0"/>
              <a:t>Nivå tre</a:t>
            </a:r>
          </a:p>
        </p:txBody>
      </p:sp>
    </p:spTree>
    <p:extLst>
      <p:ext uri="{BB962C8B-B14F-4D97-AF65-F5344CB8AC3E}">
        <p14:creationId xmlns:p14="http://schemas.microsoft.com/office/powerpoint/2010/main" val="33035009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asdt text två rutor">
    <p:spTree>
      <p:nvGrpSpPr>
        <p:cNvPr id="1" name=""/>
        <p:cNvGrpSpPr/>
        <p:nvPr/>
      </p:nvGrpSpPr>
      <p:grpSpPr>
        <a:xfrm>
          <a:off x="0" y="0"/>
          <a:ext cx="0" cy="0"/>
          <a:chOff x="0" y="0"/>
          <a:chExt cx="0" cy="0"/>
        </a:xfrm>
      </p:grpSpPr>
      <p:sp>
        <p:nvSpPr>
          <p:cNvPr id="5" name="Title 11">
            <a:extLst>
              <a:ext uri="{FF2B5EF4-FFF2-40B4-BE49-F238E27FC236}">
                <a16:creationId xmlns:a16="http://schemas.microsoft.com/office/drawing/2014/main" id="{B558088D-2229-608B-024D-A9755630D084}"/>
              </a:ext>
            </a:extLst>
          </p:cNvPr>
          <p:cNvSpPr txBox="1">
            <a:spLocks/>
          </p:cNvSpPr>
          <p:nvPr userDrawn="1"/>
        </p:nvSpPr>
        <p:spPr>
          <a:xfrm>
            <a:off x="374933" y="365125"/>
            <a:ext cx="11445592" cy="1325563"/>
          </a:xfrm>
          <a:prstGeom prst="rect">
            <a:avLst/>
          </a:prstGeom>
        </p:spPr>
        <p:txBody>
          <a:bodyPr vert="horz" lIns="0" tIns="0" rIns="0" bIns="0" rtlCol="0"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b="1" kern="1200">
                <a:solidFill>
                  <a:schemeClr val="tx1">
                    <a:lumMod val="85000"/>
                    <a:lumOff val="15000"/>
                  </a:schemeClr>
                </a:solidFill>
                <a:latin typeface="+mj-lt"/>
                <a:ea typeface="+mj-ea"/>
                <a:cs typeface="+mj-cs"/>
              </a:defRPr>
            </a:lvl1pPr>
          </a:lstStyle>
          <a:p>
            <a:r>
              <a:rPr lang="sv-SE" dirty="0"/>
              <a:t>Klicka för att lägga till rubrik</a:t>
            </a:r>
            <a:endParaRPr lang="en-SE" dirty="0"/>
          </a:p>
        </p:txBody>
      </p:sp>
      <p:pic>
        <p:nvPicPr>
          <p:cNvPr id="22" name="Picture 21">
            <a:extLst>
              <a:ext uri="{FF2B5EF4-FFF2-40B4-BE49-F238E27FC236}">
                <a16:creationId xmlns:a16="http://schemas.microsoft.com/office/drawing/2014/main" id="{047E6EAB-9B49-868E-25FD-16D163CAC20F}"/>
              </a:ext>
            </a:extLst>
          </p:cNvPr>
          <p:cNvPicPr>
            <a:picLocks noChangeAspect="1"/>
          </p:cNvPicPr>
          <p:nvPr userDrawn="1"/>
        </p:nvPicPr>
        <p:blipFill>
          <a:blip r:embed="rId2"/>
          <a:stretch>
            <a:fillRect/>
          </a:stretch>
        </p:blipFill>
        <p:spPr>
          <a:xfrm>
            <a:off x="9418782" y="4091233"/>
            <a:ext cx="5177838" cy="5177838"/>
          </a:xfrm>
          <a:prstGeom prst="rect">
            <a:avLst/>
          </a:prstGeom>
        </p:spPr>
      </p:pic>
      <p:sp>
        <p:nvSpPr>
          <p:cNvPr id="8" name="Date Placeholder 7">
            <a:extLst>
              <a:ext uri="{FF2B5EF4-FFF2-40B4-BE49-F238E27FC236}">
                <a16:creationId xmlns:a16="http://schemas.microsoft.com/office/drawing/2014/main" id="{7303A45C-7574-0270-5245-DE3EC57A3B81}"/>
              </a:ext>
            </a:extLst>
          </p:cNvPr>
          <p:cNvSpPr>
            <a:spLocks noGrp="1"/>
          </p:cNvSpPr>
          <p:nvPr>
            <p:ph type="dt" sz="half" idx="19"/>
          </p:nvPr>
        </p:nvSpPr>
        <p:spPr/>
        <p:txBody>
          <a:bodyPr/>
          <a:lstStyle/>
          <a:p>
            <a:fld id="{6B1B4CD0-569A-0B41-AC6E-03E3F83A2BC4}" type="datetime1">
              <a:rPr lang="sv-SE" smtClean="0"/>
              <a:t>2025-02-19</a:t>
            </a:fld>
            <a:endParaRPr lang="en-SE"/>
          </a:p>
        </p:txBody>
      </p:sp>
      <p:sp>
        <p:nvSpPr>
          <p:cNvPr id="10" name="Footer Placeholder 9">
            <a:extLst>
              <a:ext uri="{FF2B5EF4-FFF2-40B4-BE49-F238E27FC236}">
                <a16:creationId xmlns:a16="http://schemas.microsoft.com/office/drawing/2014/main" id="{E1755C99-5601-88E1-B7E5-9409C9513BDC}"/>
              </a:ext>
            </a:extLst>
          </p:cNvPr>
          <p:cNvSpPr>
            <a:spLocks noGrp="1"/>
          </p:cNvSpPr>
          <p:nvPr>
            <p:ph type="ftr" sz="quarter" idx="20"/>
          </p:nvPr>
        </p:nvSpPr>
        <p:spPr/>
        <p:txBody>
          <a:bodyPr/>
          <a:lstStyle/>
          <a:p>
            <a:r>
              <a:rPr lang="en-GB"/>
              <a:t>Allmän presentation</a:t>
            </a:r>
            <a:endParaRPr lang="en-SE"/>
          </a:p>
        </p:txBody>
      </p:sp>
      <p:sp>
        <p:nvSpPr>
          <p:cNvPr id="11" name="Slide Number Placeholder 10">
            <a:extLst>
              <a:ext uri="{FF2B5EF4-FFF2-40B4-BE49-F238E27FC236}">
                <a16:creationId xmlns:a16="http://schemas.microsoft.com/office/drawing/2014/main" id="{D58697D2-5BCA-5B00-2871-AAFB8CFA7FBB}"/>
              </a:ext>
            </a:extLst>
          </p:cNvPr>
          <p:cNvSpPr>
            <a:spLocks noGrp="1"/>
          </p:cNvSpPr>
          <p:nvPr>
            <p:ph type="sldNum" sz="quarter" idx="21"/>
          </p:nvPr>
        </p:nvSpPr>
        <p:spPr/>
        <p:txBody>
          <a:bodyPr/>
          <a:lstStyle/>
          <a:p>
            <a:r>
              <a:rPr lang="en-SE"/>
              <a:t>Sid </a:t>
            </a:r>
            <a:fld id="{054250FC-83A4-F942-90E8-BB58DCDC9433}" type="slidenum">
              <a:rPr lang="en-SE" smtClean="0"/>
              <a:pPr/>
              <a:t>‹#›</a:t>
            </a:fld>
            <a:endParaRPr lang="en-SE"/>
          </a:p>
        </p:txBody>
      </p:sp>
      <p:pic>
        <p:nvPicPr>
          <p:cNvPr id="4" name="Picture 3">
            <a:extLst>
              <a:ext uri="{FF2B5EF4-FFF2-40B4-BE49-F238E27FC236}">
                <a16:creationId xmlns:a16="http://schemas.microsoft.com/office/drawing/2014/main" id="{A7C5DFC0-DEC3-6B7E-AD5A-BABF76B9DE1C}"/>
              </a:ext>
            </a:extLst>
          </p:cNvPr>
          <p:cNvPicPr>
            <a:picLocks noChangeAspect="1"/>
          </p:cNvPicPr>
          <p:nvPr userDrawn="1"/>
        </p:nvPicPr>
        <p:blipFill>
          <a:blip r:embed="rId3"/>
          <a:stretch>
            <a:fillRect/>
          </a:stretch>
        </p:blipFill>
        <p:spPr>
          <a:xfrm>
            <a:off x="371475" y="6309320"/>
            <a:ext cx="1639625" cy="465264"/>
          </a:xfrm>
          <a:prstGeom prst="rect">
            <a:avLst/>
          </a:prstGeom>
        </p:spPr>
      </p:pic>
      <p:sp>
        <p:nvSpPr>
          <p:cNvPr id="6" name="Text Placeholder 6">
            <a:extLst>
              <a:ext uri="{FF2B5EF4-FFF2-40B4-BE49-F238E27FC236}">
                <a16:creationId xmlns:a16="http://schemas.microsoft.com/office/drawing/2014/main" id="{A978FB53-D98D-8F8E-5922-E8ADD8F51521}"/>
              </a:ext>
            </a:extLst>
          </p:cNvPr>
          <p:cNvSpPr>
            <a:spLocks noGrp="1"/>
          </p:cNvSpPr>
          <p:nvPr>
            <p:ph type="body" sz="quarter" idx="24" hasCustomPrompt="1"/>
          </p:nvPr>
        </p:nvSpPr>
        <p:spPr>
          <a:xfrm>
            <a:off x="5075072" y="2002877"/>
            <a:ext cx="4307426" cy="4176712"/>
          </a:xfrm>
        </p:spPr>
        <p:txBody>
          <a:bodyPr/>
          <a:lstStyle/>
          <a:p>
            <a:pPr lvl="0"/>
            <a:r>
              <a:rPr lang="sv-SE" dirty="0"/>
              <a:t>Skriv text här</a:t>
            </a:r>
          </a:p>
          <a:p>
            <a:pPr lvl="1"/>
            <a:r>
              <a:rPr lang="sv-SE" dirty="0"/>
              <a:t>Nivå två</a:t>
            </a:r>
          </a:p>
          <a:p>
            <a:pPr lvl="2"/>
            <a:r>
              <a:rPr lang="sv-SE" dirty="0"/>
              <a:t>Nivå tre</a:t>
            </a:r>
          </a:p>
        </p:txBody>
      </p:sp>
      <p:sp>
        <p:nvSpPr>
          <p:cNvPr id="7" name="Text Placeholder 6">
            <a:extLst>
              <a:ext uri="{FF2B5EF4-FFF2-40B4-BE49-F238E27FC236}">
                <a16:creationId xmlns:a16="http://schemas.microsoft.com/office/drawing/2014/main" id="{2F05459D-3010-D5F2-F3F6-52A72D4CDDCC}"/>
              </a:ext>
            </a:extLst>
          </p:cNvPr>
          <p:cNvSpPr>
            <a:spLocks noGrp="1"/>
          </p:cNvSpPr>
          <p:nvPr>
            <p:ph type="body" sz="quarter" idx="25" hasCustomPrompt="1"/>
          </p:nvPr>
        </p:nvSpPr>
        <p:spPr>
          <a:xfrm>
            <a:off x="371475" y="2002877"/>
            <a:ext cx="4317150" cy="4176712"/>
          </a:xfrm>
        </p:spPr>
        <p:txBody>
          <a:bodyPr/>
          <a:lstStyle/>
          <a:p>
            <a:pPr lvl="0"/>
            <a:r>
              <a:rPr lang="sv-SE" dirty="0"/>
              <a:t>Skriv text här</a:t>
            </a:r>
          </a:p>
          <a:p>
            <a:pPr lvl="1"/>
            <a:r>
              <a:rPr lang="sv-SE" dirty="0"/>
              <a:t>Nivå två</a:t>
            </a:r>
          </a:p>
          <a:p>
            <a:pPr lvl="2"/>
            <a:r>
              <a:rPr lang="sv-SE" dirty="0"/>
              <a:t>Nivå tre</a:t>
            </a:r>
          </a:p>
        </p:txBody>
      </p:sp>
    </p:spTree>
    <p:extLst>
      <p:ext uri="{BB962C8B-B14F-4D97-AF65-F5344CB8AC3E}">
        <p14:creationId xmlns:p14="http://schemas.microsoft.com/office/powerpoint/2010/main" val="35261801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montage 2 bil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DE0E0ED-B32C-CD6D-54C0-B7D74A4D103A}"/>
              </a:ext>
            </a:extLst>
          </p:cNvPr>
          <p:cNvSpPr>
            <a:spLocks noGrp="1"/>
          </p:cNvSpPr>
          <p:nvPr>
            <p:ph type="pic" sz="quarter" idx="13" hasCustomPrompt="1"/>
          </p:nvPr>
        </p:nvSpPr>
        <p:spPr>
          <a:xfrm>
            <a:off x="0" y="0"/>
            <a:ext cx="6096000" cy="6858000"/>
          </a:xfrm>
        </p:spPr>
        <p:txBody>
          <a:bodyPr/>
          <a:lstStyle>
            <a:lvl1pPr marL="228600" indent="0">
              <a:buNone/>
              <a:defRPr/>
            </a:lvl1pPr>
          </a:lstStyle>
          <a:p>
            <a:pPr marL="228600" marR="0" lvl="0" indent="0" algn="l"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a:p>
            <a:endParaRPr lang="en-SE" dirty="0"/>
          </a:p>
        </p:txBody>
      </p:sp>
      <p:sp>
        <p:nvSpPr>
          <p:cNvPr id="9" name="Picture Placeholder 8">
            <a:extLst>
              <a:ext uri="{FF2B5EF4-FFF2-40B4-BE49-F238E27FC236}">
                <a16:creationId xmlns:a16="http://schemas.microsoft.com/office/drawing/2014/main" id="{59AC3F73-98E1-8F22-7B88-FC3A20E2CB89}"/>
              </a:ext>
            </a:extLst>
          </p:cNvPr>
          <p:cNvSpPr>
            <a:spLocks noGrp="1"/>
          </p:cNvSpPr>
          <p:nvPr>
            <p:ph type="pic" sz="quarter" idx="14" hasCustomPrompt="1"/>
          </p:nvPr>
        </p:nvSpPr>
        <p:spPr>
          <a:xfrm>
            <a:off x="6096000" y="0"/>
            <a:ext cx="6096000" cy="6858000"/>
          </a:xfrm>
        </p:spPr>
        <p:txBody>
          <a:bodyPr/>
          <a:lstStyle>
            <a:lvl1pPr marL="0" indent="0">
              <a:buNone/>
              <a:defRPr/>
            </a:lvl1pPr>
          </a:lstStyle>
          <a:p>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p:txBody>
      </p:sp>
    </p:spTree>
    <p:extLst>
      <p:ext uri="{BB962C8B-B14F-4D97-AF65-F5344CB8AC3E}">
        <p14:creationId xmlns:p14="http://schemas.microsoft.com/office/powerpoint/2010/main" val="941162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ildmontage 3 bil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DE0E0ED-B32C-CD6D-54C0-B7D74A4D103A}"/>
              </a:ext>
            </a:extLst>
          </p:cNvPr>
          <p:cNvSpPr>
            <a:spLocks noGrp="1"/>
          </p:cNvSpPr>
          <p:nvPr>
            <p:ph type="pic" sz="quarter" idx="13" hasCustomPrompt="1"/>
          </p:nvPr>
        </p:nvSpPr>
        <p:spPr>
          <a:xfrm>
            <a:off x="0" y="0"/>
            <a:ext cx="6096000" cy="6858000"/>
          </a:xfrm>
        </p:spPr>
        <p:txBody>
          <a:bodyPr/>
          <a:lstStyle>
            <a:lvl1pPr marL="228600" indent="0">
              <a:buNone/>
              <a:defRPr/>
            </a:lvl1pPr>
          </a:lstStyle>
          <a:p>
            <a:pPr marL="228600" marR="0" lvl="0" indent="0" algn="l"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a:p>
            <a:endParaRPr lang="en-SE" dirty="0"/>
          </a:p>
        </p:txBody>
      </p:sp>
      <p:sp>
        <p:nvSpPr>
          <p:cNvPr id="9" name="Picture Placeholder 8">
            <a:extLst>
              <a:ext uri="{FF2B5EF4-FFF2-40B4-BE49-F238E27FC236}">
                <a16:creationId xmlns:a16="http://schemas.microsoft.com/office/drawing/2014/main" id="{59AC3F73-98E1-8F22-7B88-FC3A20E2CB89}"/>
              </a:ext>
            </a:extLst>
          </p:cNvPr>
          <p:cNvSpPr>
            <a:spLocks noGrp="1"/>
          </p:cNvSpPr>
          <p:nvPr>
            <p:ph type="pic" sz="quarter" idx="14" hasCustomPrompt="1"/>
          </p:nvPr>
        </p:nvSpPr>
        <p:spPr>
          <a:xfrm>
            <a:off x="6096000" y="0"/>
            <a:ext cx="6096000" cy="3429000"/>
          </a:xfrm>
        </p:spPr>
        <p:txBody>
          <a:bodyPr/>
          <a:lstStyle>
            <a:lvl1pPr marL="0" indent="0">
              <a:buNone/>
              <a:defRPr/>
            </a:lvl1pPr>
          </a:lstStyle>
          <a:p>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p:txBody>
      </p:sp>
      <p:sp>
        <p:nvSpPr>
          <p:cNvPr id="10" name="Picture Placeholder 8">
            <a:extLst>
              <a:ext uri="{FF2B5EF4-FFF2-40B4-BE49-F238E27FC236}">
                <a16:creationId xmlns:a16="http://schemas.microsoft.com/office/drawing/2014/main" id="{C1C14DAA-9470-A693-FBD3-914D10802014}"/>
              </a:ext>
            </a:extLst>
          </p:cNvPr>
          <p:cNvSpPr>
            <a:spLocks noGrp="1"/>
          </p:cNvSpPr>
          <p:nvPr>
            <p:ph type="pic" sz="quarter" idx="15" hasCustomPrompt="1"/>
          </p:nvPr>
        </p:nvSpPr>
        <p:spPr>
          <a:xfrm>
            <a:off x="6096000" y="3429000"/>
            <a:ext cx="6096000" cy="3429000"/>
          </a:xfrm>
        </p:spPr>
        <p:txBody>
          <a:bodyPr/>
          <a:lstStyle>
            <a:lvl1pPr marL="0" indent="0">
              <a:buNone/>
              <a:defRPr/>
            </a:lvl1pPr>
          </a:lstStyle>
          <a:p>
            <a:pPr marL="0" marR="0" lvl="0" indent="0" algn="l"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a:p>
            <a:endParaRPr lang="en-SE" dirty="0"/>
          </a:p>
        </p:txBody>
      </p:sp>
    </p:spTree>
    <p:extLst>
      <p:ext uri="{BB962C8B-B14F-4D97-AF65-F5344CB8AC3E}">
        <p14:creationId xmlns:p14="http://schemas.microsoft.com/office/powerpoint/2010/main" val="882436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montage 4 bil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DE0E0ED-B32C-CD6D-54C0-B7D74A4D103A}"/>
              </a:ext>
            </a:extLst>
          </p:cNvPr>
          <p:cNvSpPr>
            <a:spLocks noGrp="1"/>
          </p:cNvSpPr>
          <p:nvPr>
            <p:ph type="pic" sz="quarter" idx="13" hasCustomPrompt="1"/>
          </p:nvPr>
        </p:nvSpPr>
        <p:spPr>
          <a:xfrm>
            <a:off x="0" y="0"/>
            <a:ext cx="6096000" cy="3429000"/>
          </a:xfrm>
        </p:spPr>
        <p:txBody>
          <a:bodyPr/>
          <a:lstStyle>
            <a:lvl1pPr marL="228600" indent="0">
              <a:buNone/>
              <a:defRPr/>
            </a:lvl1pPr>
          </a:lstStyle>
          <a:p>
            <a:pPr marL="228600" marR="0" lvl="0" indent="0" algn="l"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a:p>
            <a:endParaRPr lang="en-SE" dirty="0"/>
          </a:p>
        </p:txBody>
      </p:sp>
      <p:sp>
        <p:nvSpPr>
          <p:cNvPr id="9" name="Picture Placeholder 8">
            <a:extLst>
              <a:ext uri="{FF2B5EF4-FFF2-40B4-BE49-F238E27FC236}">
                <a16:creationId xmlns:a16="http://schemas.microsoft.com/office/drawing/2014/main" id="{59AC3F73-98E1-8F22-7B88-FC3A20E2CB89}"/>
              </a:ext>
            </a:extLst>
          </p:cNvPr>
          <p:cNvSpPr>
            <a:spLocks noGrp="1"/>
          </p:cNvSpPr>
          <p:nvPr>
            <p:ph type="pic" sz="quarter" idx="14" hasCustomPrompt="1"/>
          </p:nvPr>
        </p:nvSpPr>
        <p:spPr>
          <a:xfrm>
            <a:off x="6096000" y="0"/>
            <a:ext cx="6096000" cy="3429000"/>
          </a:xfrm>
        </p:spPr>
        <p:txBody>
          <a:bodyPr/>
          <a:lstStyle>
            <a:lvl1pPr marL="0" indent="0">
              <a:buNone/>
              <a:defRPr/>
            </a:lvl1pPr>
          </a:lstStyle>
          <a:p>
            <a:pPr marL="0" marR="0" lvl="0" indent="0" algn="l"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a:p>
            <a:endParaRPr lang="en-SE" dirty="0"/>
          </a:p>
        </p:txBody>
      </p:sp>
      <p:sp>
        <p:nvSpPr>
          <p:cNvPr id="10" name="Picture Placeholder 8">
            <a:extLst>
              <a:ext uri="{FF2B5EF4-FFF2-40B4-BE49-F238E27FC236}">
                <a16:creationId xmlns:a16="http://schemas.microsoft.com/office/drawing/2014/main" id="{C1C14DAA-9470-A693-FBD3-914D10802014}"/>
              </a:ext>
            </a:extLst>
          </p:cNvPr>
          <p:cNvSpPr>
            <a:spLocks noGrp="1"/>
          </p:cNvSpPr>
          <p:nvPr>
            <p:ph type="pic" sz="quarter" idx="15" hasCustomPrompt="1"/>
          </p:nvPr>
        </p:nvSpPr>
        <p:spPr>
          <a:xfrm>
            <a:off x="6096000" y="3429000"/>
            <a:ext cx="6096000" cy="3429000"/>
          </a:xfrm>
        </p:spPr>
        <p:txBody>
          <a:bodyPr/>
          <a:lstStyle>
            <a:lvl1pPr marL="0" indent="0">
              <a:buNone/>
              <a:defRPr/>
            </a:lvl1pPr>
          </a:lstStyle>
          <a:p>
            <a:pPr marL="0" marR="0" lvl="0" indent="0" algn="l"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a:p>
            <a:endParaRPr lang="en-SE" dirty="0"/>
          </a:p>
        </p:txBody>
      </p:sp>
      <p:sp>
        <p:nvSpPr>
          <p:cNvPr id="2" name="Picture Placeholder 6">
            <a:extLst>
              <a:ext uri="{FF2B5EF4-FFF2-40B4-BE49-F238E27FC236}">
                <a16:creationId xmlns:a16="http://schemas.microsoft.com/office/drawing/2014/main" id="{83760895-9E11-D1C6-31D8-7A551F47C747}"/>
              </a:ext>
            </a:extLst>
          </p:cNvPr>
          <p:cNvSpPr>
            <a:spLocks noGrp="1"/>
          </p:cNvSpPr>
          <p:nvPr>
            <p:ph type="pic" sz="quarter" idx="16" hasCustomPrompt="1"/>
          </p:nvPr>
        </p:nvSpPr>
        <p:spPr>
          <a:xfrm>
            <a:off x="0" y="3429000"/>
            <a:ext cx="6096000" cy="3429000"/>
          </a:xfrm>
        </p:spPr>
        <p:txBody>
          <a:bodyPr/>
          <a:lstStyle>
            <a:lvl1pPr marL="228600" indent="0">
              <a:buNone/>
              <a:defRPr/>
            </a:lvl1pPr>
          </a:lstStyle>
          <a:p>
            <a:pPr marL="228600" marR="0" lvl="0" indent="0" algn="l"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a:p>
            <a:endParaRPr lang="en-SE" dirty="0"/>
          </a:p>
        </p:txBody>
      </p:sp>
    </p:spTree>
    <p:extLst>
      <p:ext uri="{BB962C8B-B14F-4D97-AF65-F5344CB8AC3E}">
        <p14:creationId xmlns:p14="http://schemas.microsoft.com/office/powerpoint/2010/main" val="4144244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m.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A87649-7C2E-3D5D-2EC0-1F740AF878FA}"/>
              </a:ext>
            </a:extLst>
          </p:cNvPr>
          <p:cNvSpPr>
            <a:spLocks noGrp="1"/>
          </p:cNvSpPr>
          <p:nvPr>
            <p:ph type="dt" sz="half" idx="10"/>
          </p:nvPr>
        </p:nvSpPr>
        <p:spPr/>
        <p:txBody>
          <a:bodyPr/>
          <a:lstStyle/>
          <a:p>
            <a:fld id="{58D9332A-F795-A44A-98FD-ECF055709A91}" type="datetime1">
              <a:rPr lang="sv-SE" smtClean="0"/>
              <a:t>2025-02-19</a:t>
            </a:fld>
            <a:endParaRPr lang="en-SE" dirty="0"/>
          </a:p>
        </p:txBody>
      </p:sp>
      <p:sp>
        <p:nvSpPr>
          <p:cNvPr id="3" name="Footer Placeholder 2">
            <a:extLst>
              <a:ext uri="{FF2B5EF4-FFF2-40B4-BE49-F238E27FC236}">
                <a16:creationId xmlns:a16="http://schemas.microsoft.com/office/drawing/2014/main" id="{D6F1871F-B787-38AF-6A9A-8F3B46050C9D}"/>
              </a:ext>
            </a:extLst>
          </p:cNvPr>
          <p:cNvSpPr>
            <a:spLocks noGrp="1"/>
          </p:cNvSpPr>
          <p:nvPr>
            <p:ph type="ftr" sz="quarter" idx="11"/>
          </p:nvPr>
        </p:nvSpPr>
        <p:spPr/>
        <p:txBody>
          <a:bodyPr/>
          <a:lstStyle/>
          <a:p>
            <a:r>
              <a:rPr lang="en-GB"/>
              <a:t>Allmän presentation</a:t>
            </a:r>
            <a:endParaRPr lang="en-SE" dirty="0"/>
          </a:p>
        </p:txBody>
      </p:sp>
      <p:sp>
        <p:nvSpPr>
          <p:cNvPr id="4" name="Slide Number Placeholder 3">
            <a:extLst>
              <a:ext uri="{FF2B5EF4-FFF2-40B4-BE49-F238E27FC236}">
                <a16:creationId xmlns:a16="http://schemas.microsoft.com/office/drawing/2014/main" id="{F271BB74-6F9B-0777-ED48-5F2EF6FD81C7}"/>
              </a:ext>
            </a:extLst>
          </p:cNvPr>
          <p:cNvSpPr>
            <a:spLocks noGrp="1"/>
          </p:cNvSpPr>
          <p:nvPr>
            <p:ph type="sldNum" sz="quarter" idx="12"/>
          </p:nvPr>
        </p:nvSpPr>
        <p:spPr/>
        <p:txBody>
          <a:bodyPr/>
          <a:lstStyle/>
          <a:p>
            <a:r>
              <a:rPr lang="en-SE"/>
              <a:t>Sid </a:t>
            </a:r>
            <a:fld id="{054250FC-83A4-F942-90E8-BB58DCDC9433}" type="slidenum">
              <a:rPr lang="en-SE" smtClean="0"/>
              <a:pPr/>
              <a:t>‹#›</a:t>
            </a:fld>
            <a:endParaRPr lang="en-SE" dirty="0"/>
          </a:p>
        </p:txBody>
      </p:sp>
      <p:pic>
        <p:nvPicPr>
          <p:cNvPr id="5" name="Picture 4">
            <a:extLst>
              <a:ext uri="{FF2B5EF4-FFF2-40B4-BE49-F238E27FC236}">
                <a16:creationId xmlns:a16="http://schemas.microsoft.com/office/drawing/2014/main" id="{8B8E04E7-E1B3-7775-5EB5-DC21693AF280}"/>
              </a:ext>
            </a:extLst>
          </p:cNvPr>
          <p:cNvPicPr>
            <a:picLocks noChangeAspect="1"/>
          </p:cNvPicPr>
          <p:nvPr userDrawn="1"/>
        </p:nvPicPr>
        <p:blipFill>
          <a:blip r:embed="rId2"/>
          <a:stretch>
            <a:fillRect/>
          </a:stretch>
        </p:blipFill>
        <p:spPr>
          <a:xfrm>
            <a:off x="371475" y="6309320"/>
            <a:ext cx="1639625" cy="465264"/>
          </a:xfrm>
          <a:prstGeom prst="rect">
            <a:avLst/>
          </a:prstGeom>
        </p:spPr>
      </p:pic>
    </p:spTree>
    <p:extLst>
      <p:ext uri="{BB962C8B-B14F-4D97-AF65-F5344CB8AC3E}">
        <p14:creationId xmlns:p14="http://schemas.microsoft.com/office/powerpoint/2010/main" val="1047490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503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ACD78CC0-51A7-409D-B545-F38DC774346E}" type="slidenum">
              <a:rPr lang="sv-SE" altLang="sv-SE"/>
              <a:pPr>
                <a:defRPr/>
              </a:pPr>
              <a:t>‹#›</a:t>
            </a:fld>
            <a:endParaRPr lang="sv-SE" altLang="sv-SE"/>
          </a:p>
        </p:txBody>
      </p:sp>
    </p:spTree>
    <p:extLst>
      <p:ext uri="{BB962C8B-B14F-4D97-AF65-F5344CB8AC3E}">
        <p14:creationId xmlns:p14="http://schemas.microsoft.com/office/powerpoint/2010/main" val="3795246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och Outr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718A36-9E11-2488-C2DF-0964047CDA77}"/>
              </a:ext>
            </a:extLst>
          </p:cNvPr>
          <p:cNvPicPr>
            <a:picLocks noChangeAspect="1"/>
          </p:cNvPicPr>
          <p:nvPr userDrawn="1"/>
        </p:nvPicPr>
        <p:blipFill>
          <a:blip r:embed="rId2"/>
          <a:stretch>
            <a:fillRect/>
          </a:stretch>
        </p:blipFill>
        <p:spPr>
          <a:xfrm>
            <a:off x="4429026" y="5661248"/>
            <a:ext cx="3333947" cy="958509"/>
          </a:xfrm>
          <a:prstGeom prst="rect">
            <a:avLst/>
          </a:prstGeom>
        </p:spPr>
      </p:pic>
      <p:sp>
        <p:nvSpPr>
          <p:cNvPr id="8" name="Title 7">
            <a:extLst>
              <a:ext uri="{FF2B5EF4-FFF2-40B4-BE49-F238E27FC236}">
                <a16:creationId xmlns:a16="http://schemas.microsoft.com/office/drawing/2014/main" id="{C76E3F83-DB9B-4AE2-0826-F6E99F0E74D8}"/>
              </a:ext>
            </a:extLst>
          </p:cNvPr>
          <p:cNvSpPr>
            <a:spLocks noGrp="1"/>
          </p:cNvSpPr>
          <p:nvPr>
            <p:ph type="title" hasCustomPrompt="1"/>
          </p:nvPr>
        </p:nvSpPr>
        <p:spPr>
          <a:xfrm>
            <a:off x="1434889" y="1879217"/>
            <a:ext cx="9322223" cy="1419608"/>
          </a:xfrm>
          <a:prstGeom prst="rect">
            <a:avLst/>
          </a:prstGeom>
        </p:spPr>
        <p:txBody>
          <a:bodyPr/>
          <a:lstStyle>
            <a:lvl1pPr algn="ctr">
              <a:defRPr>
                <a:solidFill>
                  <a:schemeClr val="tx1">
                    <a:lumMod val="85000"/>
                    <a:lumOff val="15000"/>
                  </a:schemeClr>
                </a:solidFill>
              </a:defRPr>
            </a:lvl1pPr>
          </a:lstStyle>
          <a:p>
            <a:r>
              <a:rPr lang="en-GB" dirty="0"/>
              <a:t>Rubrik </a:t>
            </a:r>
            <a:r>
              <a:rPr lang="en-GB" dirty="0" err="1"/>
              <a:t>på</a:t>
            </a:r>
            <a:r>
              <a:rPr lang="en-GB" dirty="0"/>
              <a:t> presentation för intro </a:t>
            </a:r>
            <a:r>
              <a:rPr lang="en-GB" dirty="0" err="1"/>
              <a:t>eller</a:t>
            </a:r>
            <a:r>
              <a:rPr lang="en-GB" dirty="0"/>
              <a:t> </a:t>
            </a:r>
            <a:r>
              <a:rPr lang="en-GB" dirty="0" err="1"/>
              <a:t>avsked</a:t>
            </a:r>
            <a:r>
              <a:rPr lang="en-GB" dirty="0"/>
              <a:t> för outro</a:t>
            </a:r>
            <a:endParaRPr lang="en-SE" dirty="0"/>
          </a:p>
        </p:txBody>
      </p:sp>
      <p:sp>
        <p:nvSpPr>
          <p:cNvPr id="10" name="Text Placeholder 9">
            <a:extLst>
              <a:ext uri="{FF2B5EF4-FFF2-40B4-BE49-F238E27FC236}">
                <a16:creationId xmlns:a16="http://schemas.microsoft.com/office/drawing/2014/main" id="{90231423-724C-0C7B-9360-4E10EFE5F7A2}"/>
              </a:ext>
            </a:extLst>
          </p:cNvPr>
          <p:cNvSpPr>
            <a:spLocks noGrp="1"/>
          </p:cNvSpPr>
          <p:nvPr>
            <p:ph type="body" sz="quarter" idx="11" hasCustomPrompt="1"/>
          </p:nvPr>
        </p:nvSpPr>
        <p:spPr>
          <a:xfrm>
            <a:off x="1433481" y="3559176"/>
            <a:ext cx="9325039" cy="589904"/>
          </a:xfrm>
        </p:spPr>
        <p:txBody>
          <a:bodyPr/>
          <a:lstStyle>
            <a:lvl1pPr marL="0" indent="0" algn="ctr">
              <a:buNone/>
              <a:defRPr i="0">
                <a:solidFill>
                  <a:schemeClr val="tx1">
                    <a:lumMod val="75000"/>
                    <a:lumOff val="25000"/>
                  </a:schemeClr>
                </a:solidFill>
              </a:defRPr>
            </a:lvl1pPr>
          </a:lstStyle>
          <a:p>
            <a:pPr lvl="0"/>
            <a:r>
              <a:rPr lang="en-GB" dirty="0" err="1"/>
              <a:t>En</a:t>
            </a:r>
            <a:r>
              <a:rPr lang="en-GB" dirty="0"/>
              <a:t> subtitle </a:t>
            </a:r>
            <a:r>
              <a:rPr lang="en-GB" dirty="0" err="1"/>
              <a:t>som</a:t>
            </a:r>
            <a:r>
              <a:rPr lang="en-GB" dirty="0"/>
              <a:t> </a:t>
            </a:r>
            <a:r>
              <a:rPr lang="en-GB" dirty="0" err="1"/>
              <a:t>passar</a:t>
            </a:r>
            <a:r>
              <a:rPr lang="en-GB" dirty="0"/>
              <a:t> om </a:t>
            </a:r>
            <a:r>
              <a:rPr lang="en-GB" dirty="0" err="1"/>
              <a:t>nödvändigt</a:t>
            </a:r>
            <a:r>
              <a:rPr lang="en-GB" dirty="0"/>
              <a:t>.</a:t>
            </a:r>
          </a:p>
          <a:p>
            <a:pPr lvl="0"/>
            <a:r>
              <a:rPr lang="en-GB" dirty="0" err="1"/>
              <a:t>Inte</a:t>
            </a:r>
            <a:r>
              <a:rPr lang="en-GB" dirty="0"/>
              <a:t> </a:t>
            </a:r>
            <a:r>
              <a:rPr lang="en-GB" dirty="0" err="1"/>
              <a:t>mer</a:t>
            </a:r>
            <a:r>
              <a:rPr lang="en-GB" dirty="0"/>
              <a:t> </a:t>
            </a:r>
            <a:r>
              <a:rPr lang="en-GB" dirty="0" err="1"/>
              <a:t>än</a:t>
            </a:r>
            <a:r>
              <a:rPr lang="en-GB" dirty="0"/>
              <a:t> 2 </a:t>
            </a:r>
            <a:r>
              <a:rPr lang="en-GB" dirty="0" err="1"/>
              <a:t>rader</a:t>
            </a:r>
            <a:r>
              <a:rPr lang="en-GB" dirty="0"/>
              <a:t>.</a:t>
            </a:r>
            <a:endParaRPr lang="en-SE" dirty="0"/>
          </a:p>
        </p:txBody>
      </p:sp>
    </p:spTree>
    <p:extLst>
      <p:ext uri="{BB962C8B-B14F-4D97-AF65-F5344CB8AC3E}">
        <p14:creationId xmlns:p14="http://schemas.microsoft.com/office/powerpoint/2010/main" val="2042632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bild med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F3820C0-A247-DAF0-64DA-1DFBF61C771F}"/>
              </a:ext>
            </a:extLst>
          </p:cNvPr>
          <p:cNvSpPr>
            <a:spLocks noGrp="1"/>
          </p:cNvSpPr>
          <p:nvPr>
            <p:ph type="pic" sz="quarter" idx="10"/>
          </p:nvPr>
        </p:nvSpPr>
        <p:spPr>
          <a:xfrm>
            <a:off x="0" y="0"/>
            <a:ext cx="12192000" cy="6858000"/>
          </a:xfrm>
        </p:spPr>
        <p:txBody>
          <a:bodyPr/>
          <a:lstStyle>
            <a:lvl1pPr marL="228600" marR="0" indent="0" algn="l" defTabSz="914400" rtl="0" eaLnBrk="1" fontAlgn="auto" latinLnBrk="0" hangingPunct="0">
              <a:lnSpc>
                <a:spcPct val="90000"/>
              </a:lnSpc>
              <a:spcBef>
                <a:spcPts val="1000"/>
              </a:spcBef>
              <a:spcAft>
                <a:spcPts val="0"/>
              </a:spcAft>
              <a:buClrTx/>
              <a:buSzTx/>
              <a:buFont typeface="Arial" panose="020B0604020202020204" pitchFamily="34" charset="0"/>
              <a:buNone/>
              <a:tabLst/>
              <a:defRPr/>
            </a:lvl1pPr>
          </a:lstStyle>
          <a:p>
            <a:endParaRPr lang="en-GB" dirty="0"/>
          </a:p>
          <a:p>
            <a:endParaRPr lang="en-GB" dirty="0"/>
          </a:p>
          <a:p>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p:txBody>
      </p:sp>
      <p:sp>
        <p:nvSpPr>
          <p:cNvPr id="8" name="Title 7">
            <a:extLst>
              <a:ext uri="{FF2B5EF4-FFF2-40B4-BE49-F238E27FC236}">
                <a16:creationId xmlns:a16="http://schemas.microsoft.com/office/drawing/2014/main" id="{C76E3F83-DB9B-4AE2-0826-F6E99F0E74D8}"/>
              </a:ext>
            </a:extLst>
          </p:cNvPr>
          <p:cNvSpPr>
            <a:spLocks noGrp="1"/>
          </p:cNvSpPr>
          <p:nvPr>
            <p:ph type="title" hasCustomPrompt="1"/>
          </p:nvPr>
        </p:nvSpPr>
        <p:spPr>
          <a:xfrm>
            <a:off x="374933" y="1879217"/>
            <a:ext cx="11442134" cy="1419608"/>
          </a:xfrm>
          <a:prstGeom prst="rect">
            <a:avLst/>
          </a:prstGeom>
        </p:spPr>
        <p:txBody>
          <a:bodyPr/>
          <a:lstStyle>
            <a:lvl1pPr>
              <a:defRPr>
                <a:solidFill>
                  <a:schemeClr val="tx1">
                    <a:lumMod val="85000"/>
                    <a:lumOff val="15000"/>
                  </a:schemeClr>
                </a:solidFill>
              </a:defRPr>
            </a:lvl1pPr>
          </a:lstStyle>
          <a:p>
            <a:r>
              <a:rPr lang="en-GB" dirty="0" err="1"/>
              <a:t>Anpassa</a:t>
            </a:r>
            <a:r>
              <a:rPr lang="en-GB" dirty="0"/>
              <a:t> text </a:t>
            </a:r>
            <a:r>
              <a:rPr lang="en-GB" dirty="0" err="1"/>
              <a:t>efter</a:t>
            </a:r>
            <a:r>
              <a:rPr lang="en-GB" dirty="0"/>
              <a:t> </a:t>
            </a:r>
            <a:r>
              <a:rPr lang="en-GB" dirty="0" err="1"/>
              <a:t>bild</a:t>
            </a:r>
            <a:endParaRPr lang="en-SE" dirty="0"/>
          </a:p>
        </p:txBody>
      </p:sp>
      <p:sp>
        <p:nvSpPr>
          <p:cNvPr id="10" name="Text Placeholder 9">
            <a:extLst>
              <a:ext uri="{FF2B5EF4-FFF2-40B4-BE49-F238E27FC236}">
                <a16:creationId xmlns:a16="http://schemas.microsoft.com/office/drawing/2014/main" id="{90231423-724C-0C7B-9360-4E10EFE5F7A2}"/>
              </a:ext>
            </a:extLst>
          </p:cNvPr>
          <p:cNvSpPr>
            <a:spLocks noGrp="1"/>
          </p:cNvSpPr>
          <p:nvPr>
            <p:ph type="body" sz="quarter" idx="11" hasCustomPrompt="1"/>
          </p:nvPr>
        </p:nvSpPr>
        <p:spPr>
          <a:xfrm>
            <a:off x="371475" y="3559175"/>
            <a:ext cx="8607425" cy="1320800"/>
          </a:xfrm>
        </p:spPr>
        <p:txBody>
          <a:bodyPr/>
          <a:lstStyle>
            <a:lvl1pPr marL="0" indent="0">
              <a:buNone/>
              <a:defRPr i="0">
                <a:solidFill>
                  <a:schemeClr val="tx1">
                    <a:lumMod val="75000"/>
                    <a:lumOff val="25000"/>
                  </a:schemeClr>
                </a:solidFill>
              </a:defRPr>
            </a:lvl1pPr>
          </a:lstStyle>
          <a:p>
            <a:pPr lvl="0"/>
            <a:r>
              <a:rPr lang="en-GB" dirty="0" err="1"/>
              <a:t>En</a:t>
            </a:r>
            <a:r>
              <a:rPr lang="en-GB" dirty="0"/>
              <a:t> subtitle </a:t>
            </a:r>
            <a:r>
              <a:rPr lang="en-GB" dirty="0" err="1"/>
              <a:t>som</a:t>
            </a:r>
            <a:r>
              <a:rPr lang="en-GB" dirty="0"/>
              <a:t> </a:t>
            </a:r>
            <a:r>
              <a:rPr lang="en-GB" dirty="0" err="1"/>
              <a:t>passar</a:t>
            </a:r>
            <a:r>
              <a:rPr lang="en-GB" dirty="0"/>
              <a:t> om </a:t>
            </a:r>
            <a:r>
              <a:rPr lang="en-GB" dirty="0" err="1"/>
              <a:t>nödvändigt</a:t>
            </a:r>
            <a:r>
              <a:rPr lang="en-GB" dirty="0"/>
              <a:t>.</a:t>
            </a:r>
            <a:endParaRPr lang="en-SE" dirty="0"/>
          </a:p>
        </p:txBody>
      </p:sp>
    </p:spTree>
    <p:extLst>
      <p:ext uri="{BB962C8B-B14F-4D97-AF65-F5344CB8AC3E}">
        <p14:creationId xmlns:p14="http://schemas.microsoft.com/office/powerpoint/2010/main" val="324056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lbild med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F3820C0-A247-DAF0-64DA-1DFBF61C771F}"/>
              </a:ext>
            </a:extLst>
          </p:cNvPr>
          <p:cNvSpPr>
            <a:spLocks noGrp="1"/>
          </p:cNvSpPr>
          <p:nvPr>
            <p:ph type="pic" sz="quarter" idx="10"/>
          </p:nvPr>
        </p:nvSpPr>
        <p:spPr>
          <a:xfrm>
            <a:off x="0" y="0"/>
            <a:ext cx="12192000" cy="6858000"/>
          </a:xfrm>
        </p:spPr>
        <p:txBody>
          <a:bodyPr/>
          <a:lstStyle>
            <a:lvl1pPr marL="228600" marR="0" indent="0" algn="l" defTabSz="914400" rtl="0" eaLnBrk="1" fontAlgn="auto" latinLnBrk="0" hangingPunct="0">
              <a:lnSpc>
                <a:spcPct val="90000"/>
              </a:lnSpc>
              <a:spcBef>
                <a:spcPts val="1000"/>
              </a:spcBef>
              <a:spcAft>
                <a:spcPts val="0"/>
              </a:spcAft>
              <a:buClrTx/>
              <a:buSzTx/>
              <a:buFont typeface="Arial" panose="020B0604020202020204" pitchFamily="34" charset="0"/>
              <a:buNone/>
              <a:tabLst/>
              <a:defRPr/>
            </a:lvl1pPr>
          </a:lstStyle>
          <a:p>
            <a:r>
              <a:rPr lang="sv-SE"/>
              <a:t>Klicka på ikonen för att lägga till en bild</a:t>
            </a:r>
            <a:endParaRPr lang="en-SE" dirty="0"/>
          </a:p>
        </p:txBody>
      </p:sp>
      <p:sp>
        <p:nvSpPr>
          <p:cNvPr id="8" name="Title 7">
            <a:extLst>
              <a:ext uri="{FF2B5EF4-FFF2-40B4-BE49-F238E27FC236}">
                <a16:creationId xmlns:a16="http://schemas.microsoft.com/office/drawing/2014/main" id="{C76E3F83-DB9B-4AE2-0826-F6E99F0E74D8}"/>
              </a:ext>
            </a:extLst>
          </p:cNvPr>
          <p:cNvSpPr>
            <a:spLocks noGrp="1"/>
          </p:cNvSpPr>
          <p:nvPr>
            <p:ph type="title" hasCustomPrompt="1"/>
          </p:nvPr>
        </p:nvSpPr>
        <p:spPr>
          <a:xfrm>
            <a:off x="374933" y="1879217"/>
            <a:ext cx="11442134" cy="1419608"/>
          </a:xfrm>
          <a:prstGeom prst="rect">
            <a:avLst/>
          </a:prstGeom>
        </p:spPr>
        <p:txBody>
          <a:bodyPr/>
          <a:lstStyle>
            <a:lvl1pPr>
              <a:defRPr>
                <a:solidFill>
                  <a:schemeClr val="tx1">
                    <a:lumMod val="85000"/>
                    <a:lumOff val="15000"/>
                  </a:schemeClr>
                </a:solidFill>
              </a:defRPr>
            </a:lvl1pPr>
          </a:lstStyle>
          <a:p>
            <a:r>
              <a:rPr lang="en-GB" dirty="0" err="1"/>
              <a:t>Anpassa</a:t>
            </a:r>
            <a:r>
              <a:rPr lang="en-GB" dirty="0"/>
              <a:t> text </a:t>
            </a:r>
            <a:r>
              <a:rPr lang="en-GB" dirty="0" err="1"/>
              <a:t>efter</a:t>
            </a:r>
            <a:r>
              <a:rPr lang="en-GB" dirty="0"/>
              <a:t> </a:t>
            </a:r>
            <a:r>
              <a:rPr lang="en-GB" dirty="0" err="1"/>
              <a:t>bild</a:t>
            </a:r>
            <a:endParaRPr lang="en-SE" dirty="0"/>
          </a:p>
        </p:txBody>
      </p:sp>
      <p:sp>
        <p:nvSpPr>
          <p:cNvPr id="10" name="Text Placeholder 9">
            <a:extLst>
              <a:ext uri="{FF2B5EF4-FFF2-40B4-BE49-F238E27FC236}">
                <a16:creationId xmlns:a16="http://schemas.microsoft.com/office/drawing/2014/main" id="{90231423-724C-0C7B-9360-4E10EFE5F7A2}"/>
              </a:ext>
            </a:extLst>
          </p:cNvPr>
          <p:cNvSpPr>
            <a:spLocks noGrp="1"/>
          </p:cNvSpPr>
          <p:nvPr>
            <p:ph type="body" sz="quarter" idx="11" hasCustomPrompt="1"/>
          </p:nvPr>
        </p:nvSpPr>
        <p:spPr>
          <a:xfrm>
            <a:off x="371475" y="3559175"/>
            <a:ext cx="8607425" cy="1320800"/>
          </a:xfrm>
        </p:spPr>
        <p:txBody>
          <a:bodyPr/>
          <a:lstStyle>
            <a:lvl1pPr marL="0" indent="0">
              <a:buNone/>
              <a:defRPr i="0">
                <a:solidFill>
                  <a:schemeClr val="tx1">
                    <a:lumMod val="75000"/>
                    <a:lumOff val="25000"/>
                  </a:schemeClr>
                </a:solidFill>
              </a:defRPr>
            </a:lvl1pPr>
          </a:lstStyle>
          <a:p>
            <a:pPr lvl="0"/>
            <a:r>
              <a:rPr lang="en-GB" dirty="0" err="1"/>
              <a:t>En</a:t>
            </a:r>
            <a:r>
              <a:rPr lang="en-GB" dirty="0"/>
              <a:t> subtitle </a:t>
            </a:r>
            <a:r>
              <a:rPr lang="en-GB" dirty="0" err="1"/>
              <a:t>som</a:t>
            </a:r>
            <a:r>
              <a:rPr lang="en-GB" dirty="0"/>
              <a:t> </a:t>
            </a:r>
            <a:r>
              <a:rPr lang="en-GB" dirty="0" err="1"/>
              <a:t>passar</a:t>
            </a:r>
            <a:r>
              <a:rPr lang="en-GB" dirty="0"/>
              <a:t> om </a:t>
            </a:r>
            <a:r>
              <a:rPr lang="en-GB" dirty="0" err="1"/>
              <a:t>nödvändigt</a:t>
            </a:r>
            <a:r>
              <a:rPr lang="en-GB" dirty="0"/>
              <a:t>.</a:t>
            </a:r>
            <a:endParaRPr lang="en-SE" dirty="0"/>
          </a:p>
        </p:txBody>
      </p:sp>
    </p:spTree>
    <p:extLst>
      <p:ext uri="{BB962C8B-B14F-4D97-AF65-F5344CB8AC3E}">
        <p14:creationId xmlns:p14="http://schemas.microsoft.com/office/powerpoint/2010/main" val="513863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top Rubrik un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29159F-1FBF-34F2-BAF9-8ECE14FB6895}"/>
              </a:ext>
            </a:extLst>
          </p:cNvPr>
          <p:cNvPicPr>
            <a:picLocks noChangeAspect="1"/>
          </p:cNvPicPr>
          <p:nvPr userDrawn="1"/>
        </p:nvPicPr>
        <p:blipFill>
          <a:blip r:embed="rId2"/>
          <a:stretch>
            <a:fillRect/>
          </a:stretch>
        </p:blipFill>
        <p:spPr>
          <a:xfrm>
            <a:off x="9418782" y="4978820"/>
            <a:ext cx="5177838" cy="5177838"/>
          </a:xfrm>
          <a:prstGeom prst="rect">
            <a:avLst/>
          </a:prstGeom>
        </p:spPr>
      </p:pic>
      <p:sp>
        <p:nvSpPr>
          <p:cNvPr id="5" name="Picture Placeholder 4">
            <a:extLst>
              <a:ext uri="{FF2B5EF4-FFF2-40B4-BE49-F238E27FC236}">
                <a16:creationId xmlns:a16="http://schemas.microsoft.com/office/drawing/2014/main" id="{DD0342D0-2C8A-4776-FD61-6E0A1DEC0B87}"/>
              </a:ext>
            </a:extLst>
          </p:cNvPr>
          <p:cNvSpPr>
            <a:spLocks noGrp="1"/>
          </p:cNvSpPr>
          <p:nvPr>
            <p:ph type="pic" sz="quarter" idx="23"/>
          </p:nvPr>
        </p:nvSpPr>
        <p:spPr>
          <a:xfrm>
            <a:off x="0" y="0"/>
            <a:ext cx="12192000" cy="4869455"/>
          </a:xfrm>
        </p:spPr>
        <p:txBody>
          <a:bodyPr/>
          <a:lstStyle>
            <a:lvl1pPr marL="228600" indent="0">
              <a:buNone/>
              <a:defRPr/>
            </a:lvl1pPr>
          </a:lstStyle>
          <a:p>
            <a:endParaRPr lang="en-GB" dirty="0"/>
          </a:p>
          <a:p>
            <a:endParaRPr lang="en-GB" dirty="0"/>
          </a:p>
          <a:p>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p:txBody>
      </p:sp>
      <p:sp>
        <p:nvSpPr>
          <p:cNvPr id="12" name="Title 11">
            <a:extLst>
              <a:ext uri="{FF2B5EF4-FFF2-40B4-BE49-F238E27FC236}">
                <a16:creationId xmlns:a16="http://schemas.microsoft.com/office/drawing/2014/main" id="{A540AF8E-6BCD-B3FD-0894-9193D1885BDD}"/>
              </a:ext>
            </a:extLst>
          </p:cNvPr>
          <p:cNvSpPr>
            <a:spLocks noGrp="1"/>
          </p:cNvSpPr>
          <p:nvPr>
            <p:ph type="title" hasCustomPrompt="1"/>
          </p:nvPr>
        </p:nvSpPr>
        <p:spPr>
          <a:xfrm>
            <a:off x="371475" y="5013176"/>
            <a:ext cx="9323131" cy="1360583"/>
          </a:xfrm>
          <a:prstGeom prst="rect">
            <a:avLst/>
          </a:prstGeom>
        </p:spPr>
        <p:txBody>
          <a:bodyPr anchor="ctr"/>
          <a:lstStyle/>
          <a:p>
            <a:r>
              <a:rPr lang="en-GB" dirty="0" err="1"/>
              <a:t>Här</a:t>
            </a:r>
            <a:r>
              <a:rPr lang="en-GB" dirty="0"/>
              <a:t> </a:t>
            </a:r>
            <a:r>
              <a:rPr lang="en-GB" dirty="0" err="1"/>
              <a:t>vill</a:t>
            </a:r>
            <a:r>
              <a:rPr lang="en-GB" dirty="0"/>
              <a:t> vi ha </a:t>
            </a:r>
            <a:r>
              <a:rPr lang="en-GB" dirty="0" err="1"/>
              <a:t>en</a:t>
            </a:r>
            <a:r>
              <a:rPr lang="en-GB" dirty="0"/>
              <a:t> </a:t>
            </a:r>
            <a:r>
              <a:rPr lang="en-GB" dirty="0" err="1"/>
              <a:t>rubrik</a:t>
            </a:r>
            <a:r>
              <a:rPr lang="en-GB" dirty="0"/>
              <a:t> </a:t>
            </a:r>
            <a:r>
              <a:rPr lang="en-GB" dirty="0" err="1"/>
              <a:t>som</a:t>
            </a:r>
            <a:r>
              <a:rPr lang="en-GB" dirty="0"/>
              <a:t> </a:t>
            </a:r>
            <a:r>
              <a:rPr lang="en-GB" dirty="0" err="1"/>
              <a:t>väcker</a:t>
            </a:r>
            <a:r>
              <a:rPr lang="en-GB" dirty="0"/>
              <a:t> </a:t>
            </a:r>
            <a:r>
              <a:rPr lang="en-GB" dirty="0" err="1"/>
              <a:t>intresse</a:t>
            </a:r>
            <a:r>
              <a:rPr lang="en-GB" dirty="0"/>
              <a:t>. </a:t>
            </a:r>
            <a:r>
              <a:rPr lang="en-GB" dirty="0" err="1"/>
              <a:t>Inte</a:t>
            </a:r>
            <a:r>
              <a:rPr lang="en-GB" dirty="0"/>
              <a:t> </a:t>
            </a:r>
            <a:r>
              <a:rPr lang="en-GB" dirty="0" err="1"/>
              <a:t>mer</a:t>
            </a:r>
            <a:r>
              <a:rPr lang="en-GB" dirty="0"/>
              <a:t> </a:t>
            </a:r>
            <a:r>
              <a:rPr lang="en-GB" dirty="0" err="1"/>
              <a:t>än</a:t>
            </a:r>
            <a:r>
              <a:rPr lang="en-GB" dirty="0"/>
              <a:t> </a:t>
            </a:r>
            <a:r>
              <a:rPr lang="en-GB" dirty="0" err="1"/>
              <a:t>två</a:t>
            </a:r>
            <a:r>
              <a:rPr lang="en-GB" dirty="0"/>
              <a:t> </a:t>
            </a:r>
            <a:r>
              <a:rPr lang="en-GB" dirty="0" err="1"/>
              <a:t>rader</a:t>
            </a:r>
            <a:r>
              <a:rPr lang="en-GB" dirty="0"/>
              <a:t>.</a:t>
            </a:r>
            <a:endParaRPr lang="en-SE" dirty="0"/>
          </a:p>
        </p:txBody>
      </p:sp>
      <p:sp>
        <p:nvSpPr>
          <p:cNvPr id="6" name="Date Placeholder 5">
            <a:extLst>
              <a:ext uri="{FF2B5EF4-FFF2-40B4-BE49-F238E27FC236}">
                <a16:creationId xmlns:a16="http://schemas.microsoft.com/office/drawing/2014/main" id="{AAB6C91A-D0A2-234C-5664-EA2F0D52CE56}"/>
              </a:ext>
            </a:extLst>
          </p:cNvPr>
          <p:cNvSpPr>
            <a:spLocks noGrp="1"/>
          </p:cNvSpPr>
          <p:nvPr>
            <p:ph type="dt" sz="half" idx="24"/>
          </p:nvPr>
        </p:nvSpPr>
        <p:spPr/>
        <p:txBody>
          <a:bodyPr/>
          <a:lstStyle/>
          <a:p>
            <a:fld id="{94F8095E-BA70-FC43-900E-06732782B004}" type="datetime1">
              <a:rPr lang="sv-SE" smtClean="0"/>
              <a:t>2025-02-19</a:t>
            </a:fld>
            <a:endParaRPr lang="en-SE" dirty="0"/>
          </a:p>
        </p:txBody>
      </p:sp>
      <p:sp>
        <p:nvSpPr>
          <p:cNvPr id="7" name="Footer Placeholder 6">
            <a:extLst>
              <a:ext uri="{FF2B5EF4-FFF2-40B4-BE49-F238E27FC236}">
                <a16:creationId xmlns:a16="http://schemas.microsoft.com/office/drawing/2014/main" id="{6E66233B-A1ED-D654-DE9D-78B98D3F3CE4}"/>
              </a:ext>
            </a:extLst>
          </p:cNvPr>
          <p:cNvSpPr>
            <a:spLocks noGrp="1"/>
          </p:cNvSpPr>
          <p:nvPr>
            <p:ph type="ftr" sz="quarter" idx="25"/>
          </p:nvPr>
        </p:nvSpPr>
        <p:spPr/>
        <p:txBody>
          <a:bodyPr/>
          <a:lstStyle/>
          <a:p>
            <a:r>
              <a:rPr lang="en-GB"/>
              <a:t>Allmän presentation</a:t>
            </a:r>
            <a:endParaRPr lang="en-SE" dirty="0"/>
          </a:p>
        </p:txBody>
      </p:sp>
      <p:sp>
        <p:nvSpPr>
          <p:cNvPr id="9" name="Slide Number Placeholder 8">
            <a:extLst>
              <a:ext uri="{FF2B5EF4-FFF2-40B4-BE49-F238E27FC236}">
                <a16:creationId xmlns:a16="http://schemas.microsoft.com/office/drawing/2014/main" id="{EA6C5F52-FBF8-5074-D383-6B184F498E81}"/>
              </a:ext>
            </a:extLst>
          </p:cNvPr>
          <p:cNvSpPr>
            <a:spLocks noGrp="1"/>
          </p:cNvSpPr>
          <p:nvPr>
            <p:ph type="sldNum" sz="quarter" idx="26"/>
          </p:nvPr>
        </p:nvSpPr>
        <p:spPr/>
        <p:txBody>
          <a:bodyPr/>
          <a:lstStyle/>
          <a:p>
            <a:r>
              <a:rPr lang="en-SE"/>
              <a:t>Sid </a:t>
            </a:r>
            <a:fld id="{054250FC-83A4-F942-90E8-BB58DCDC9433}" type="slidenum">
              <a:rPr lang="en-SE" smtClean="0"/>
              <a:pPr/>
              <a:t>‹#›</a:t>
            </a:fld>
            <a:endParaRPr lang="en-SE" dirty="0"/>
          </a:p>
        </p:txBody>
      </p:sp>
      <p:pic>
        <p:nvPicPr>
          <p:cNvPr id="4" name="Picture 3">
            <a:extLst>
              <a:ext uri="{FF2B5EF4-FFF2-40B4-BE49-F238E27FC236}">
                <a16:creationId xmlns:a16="http://schemas.microsoft.com/office/drawing/2014/main" id="{0B93B77F-F481-26EB-5EF2-8A4A199A5E21}"/>
              </a:ext>
            </a:extLst>
          </p:cNvPr>
          <p:cNvPicPr>
            <a:picLocks noChangeAspect="1"/>
          </p:cNvPicPr>
          <p:nvPr userDrawn="1"/>
        </p:nvPicPr>
        <p:blipFill>
          <a:blip r:embed="rId3"/>
          <a:stretch>
            <a:fillRect/>
          </a:stretch>
        </p:blipFill>
        <p:spPr>
          <a:xfrm>
            <a:off x="371475" y="6311900"/>
            <a:ext cx="1639625" cy="465264"/>
          </a:xfrm>
          <a:prstGeom prst="rect">
            <a:avLst/>
          </a:prstGeom>
        </p:spPr>
      </p:pic>
    </p:spTree>
    <p:extLst>
      <p:ext uri="{BB962C8B-B14F-4D97-AF65-F5344CB8AC3E}">
        <p14:creationId xmlns:p14="http://schemas.microsoft.com/office/powerpoint/2010/main" val="23468705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50 text och bild Vänst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420AE0B-8079-0532-C656-71AC2EDEFDAC}"/>
              </a:ext>
            </a:extLst>
          </p:cNvPr>
          <p:cNvSpPr>
            <a:spLocks noGrp="1"/>
          </p:cNvSpPr>
          <p:nvPr>
            <p:ph type="pic" sz="quarter" idx="14"/>
          </p:nvPr>
        </p:nvSpPr>
        <p:spPr>
          <a:xfrm>
            <a:off x="6467475" y="-5245"/>
            <a:ext cx="5724525" cy="6858000"/>
          </a:xfrm>
        </p:spPr>
        <p:txBody>
          <a:bodyPr/>
          <a:lstStyle>
            <a:lvl1pPr marL="0" indent="0">
              <a:buNone/>
              <a:defRPr/>
            </a:lvl1pPr>
          </a:lstStyle>
          <a:p>
            <a:endParaRPr lang="en-GB" dirty="0"/>
          </a:p>
          <a:p>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p:txBody>
      </p:sp>
      <p:sp>
        <p:nvSpPr>
          <p:cNvPr id="30" name="Title 29">
            <a:extLst>
              <a:ext uri="{FF2B5EF4-FFF2-40B4-BE49-F238E27FC236}">
                <a16:creationId xmlns:a16="http://schemas.microsoft.com/office/drawing/2014/main" id="{BD1B6CC6-8A88-8F26-8824-602EE003EBDC}"/>
              </a:ext>
            </a:extLst>
          </p:cNvPr>
          <p:cNvSpPr>
            <a:spLocks noGrp="1"/>
          </p:cNvSpPr>
          <p:nvPr>
            <p:ph type="title" hasCustomPrompt="1"/>
          </p:nvPr>
        </p:nvSpPr>
        <p:spPr>
          <a:xfrm>
            <a:off x="371475" y="674312"/>
            <a:ext cx="5724524" cy="1325563"/>
          </a:xfrm>
          <a:prstGeom prst="rect">
            <a:avLst/>
          </a:prstGeom>
        </p:spPr>
        <p:txBody>
          <a:bodyPr vert="horz" lIns="0" tIns="0" rIns="0" bIns="0" rtlCol="0" anchor="b">
            <a:normAutofit/>
          </a:bodyPr>
          <a:lstStyle>
            <a:lvl1pPr>
              <a:defRPr lang="en-SE" dirty="0"/>
            </a:lvl1pPr>
          </a:lstStyle>
          <a:p>
            <a:pPr lvl="0"/>
            <a:r>
              <a:rPr lang="sv-SE" dirty="0"/>
              <a:t>Klicka för att lägga till rubrik</a:t>
            </a:r>
            <a:endParaRPr lang="en-SE" dirty="0"/>
          </a:p>
        </p:txBody>
      </p:sp>
      <p:sp>
        <p:nvSpPr>
          <p:cNvPr id="5" name="Date Placeholder 4">
            <a:extLst>
              <a:ext uri="{FF2B5EF4-FFF2-40B4-BE49-F238E27FC236}">
                <a16:creationId xmlns:a16="http://schemas.microsoft.com/office/drawing/2014/main" id="{F8724A39-CA76-CD72-EC6C-42FC30A0D8D6}"/>
              </a:ext>
            </a:extLst>
          </p:cNvPr>
          <p:cNvSpPr>
            <a:spLocks noGrp="1"/>
          </p:cNvSpPr>
          <p:nvPr>
            <p:ph type="dt" sz="half" idx="15"/>
          </p:nvPr>
        </p:nvSpPr>
        <p:spPr/>
        <p:txBody>
          <a:bodyPr/>
          <a:lstStyle/>
          <a:p>
            <a:fld id="{3968B775-2BB7-3947-8309-A0EE3EDCADBD}" type="datetime1">
              <a:rPr lang="sv-SE" smtClean="0"/>
              <a:t>2025-02-19</a:t>
            </a:fld>
            <a:endParaRPr lang="en-SE"/>
          </a:p>
        </p:txBody>
      </p:sp>
      <p:sp>
        <p:nvSpPr>
          <p:cNvPr id="6" name="Footer Placeholder 5">
            <a:extLst>
              <a:ext uri="{FF2B5EF4-FFF2-40B4-BE49-F238E27FC236}">
                <a16:creationId xmlns:a16="http://schemas.microsoft.com/office/drawing/2014/main" id="{3B57CFEA-C21C-0507-2E24-C574E3EBC71F}"/>
              </a:ext>
            </a:extLst>
          </p:cNvPr>
          <p:cNvSpPr>
            <a:spLocks noGrp="1"/>
          </p:cNvSpPr>
          <p:nvPr>
            <p:ph type="ftr" sz="quarter" idx="16"/>
          </p:nvPr>
        </p:nvSpPr>
        <p:spPr>
          <a:xfrm>
            <a:off x="3493998" y="6492873"/>
            <a:ext cx="2602002" cy="148012"/>
          </a:xfrm>
        </p:spPr>
        <p:txBody>
          <a:bodyPr/>
          <a:lstStyle/>
          <a:p>
            <a:r>
              <a:rPr lang="en-GB"/>
              <a:t>Allmän presentation</a:t>
            </a:r>
            <a:endParaRPr lang="en-SE"/>
          </a:p>
        </p:txBody>
      </p:sp>
      <p:sp>
        <p:nvSpPr>
          <p:cNvPr id="11" name="Text Placeholder 10">
            <a:extLst>
              <a:ext uri="{FF2B5EF4-FFF2-40B4-BE49-F238E27FC236}">
                <a16:creationId xmlns:a16="http://schemas.microsoft.com/office/drawing/2014/main" id="{EE58E879-2634-E10F-00C2-36A73BBA949F}"/>
              </a:ext>
            </a:extLst>
          </p:cNvPr>
          <p:cNvSpPr>
            <a:spLocks noGrp="1"/>
          </p:cNvSpPr>
          <p:nvPr>
            <p:ph type="body" sz="quarter" idx="18" hasCustomPrompt="1"/>
          </p:nvPr>
        </p:nvSpPr>
        <p:spPr>
          <a:xfrm>
            <a:off x="371475" y="2157125"/>
            <a:ext cx="5724525" cy="4026564"/>
          </a:xfrm>
        </p:spPr>
        <p:txBody>
          <a:bodyPr/>
          <a:lstStyle/>
          <a:p>
            <a:pPr lvl="0"/>
            <a:r>
              <a:rPr lang="sv-SE" dirty="0"/>
              <a:t>Skriv text här</a:t>
            </a:r>
          </a:p>
          <a:p>
            <a:pPr lvl="1"/>
            <a:r>
              <a:rPr lang="sv-SE" dirty="0"/>
              <a:t>Nivå två</a:t>
            </a:r>
          </a:p>
          <a:p>
            <a:pPr lvl="2"/>
            <a:r>
              <a:rPr lang="sv-SE" dirty="0"/>
              <a:t>Nivå tre</a:t>
            </a:r>
          </a:p>
        </p:txBody>
      </p:sp>
      <p:pic>
        <p:nvPicPr>
          <p:cNvPr id="2" name="Picture 1">
            <a:extLst>
              <a:ext uri="{FF2B5EF4-FFF2-40B4-BE49-F238E27FC236}">
                <a16:creationId xmlns:a16="http://schemas.microsoft.com/office/drawing/2014/main" id="{D37C32EE-E937-894B-0315-2E548B8F5395}"/>
              </a:ext>
            </a:extLst>
          </p:cNvPr>
          <p:cNvPicPr>
            <a:picLocks noChangeAspect="1"/>
          </p:cNvPicPr>
          <p:nvPr userDrawn="1"/>
        </p:nvPicPr>
        <p:blipFill>
          <a:blip r:embed="rId2"/>
          <a:stretch>
            <a:fillRect/>
          </a:stretch>
        </p:blipFill>
        <p:spPr>
          <a:xfrm>
            <a:off x="371475" y="6311900"/>
            <a:ext cx="1639625" cy="465264"/>
          </a:xfrm>
          <a:prstGeom prst="rect">
            <a:avLst/>
          </a:prstGeom>
        </p:spPr>
      </p:pic>
    </p:spTree>
    <p:extLst>
      <p:ext uri="{BB962C8B-B14F-4D97-AF65-F5344CB8AC3E}">
        <p14:creationId xmlns:p14="http://schemas.microsoft.com/office/powerpoint/2010/main" val="2838523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 text och 2 bild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420AE0B-8079-0532-C656-71AC2EDEFDAC}"/>
              </a:ext>
            </a:extLst>
          </p:cNvPr>
          <p:cNvSpPr>
            <a:spLocks noGrp="1"/>
          </p:cNvSpPr>
          <p:nvPr>
            <p:ph type="pic" sz="quarter" idx="14"/>
          </p:nvPr>
        </p:nvSpPr>
        <p:spPr>
          <a:xfrm>
            <a:off x="6467475" y="-5245"/>
            <a:ext cx="5724525" cy="3434245"/>
          </a:xfrm>
        </p:spPr>
        <p:txBody>
          <a:bodyPr/>
          <a:lstStyle>
            <a:lvl1pPr marL="0" indent="0">
              <a:buNone/>
              <a:defRPr/>
            </a:lvl1pPr>
          </a:lstStyle>
          <a:p>
            <a:endParaRPr lang="en-GB" dirty="0"/>
          </a:p>
          <a:p>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p:txBody>
      </p:sp>
      <p:sp>
        <p:nvSpPr>
          <p:cNvPr id="30" name="Title 29">
            <a:extLst>
              <a:ext uri="{FF2B5EF4-FFF2-40B4-BE49-F238E27FC236}">
                <a16:creationId xmlns:a16="http://schemas.microsoft.com/office/drawing/2014/main" id="{BD1B6CC6-8A88-8F26-8824-602EE003EBDC}"/>
              </a:ext>
            </a:extLst>
          </p:cNvPr>
          <p:cNvSpPr>
            <a:spLocks noGrp="1"/>
          </p:cNvSpPr>
          <p:nvPr>
            <p:ph type="title" hasCustomPrompt="1"/>
          </p:nvPr>
        </p:nvSpPr>
        <p:spPr>
          <a:xfrm>
            <a:off x="371475" y="674312"/>
            <a:ext cx="5724524" cy="1325563"/>
          </a:xfrm>
          <a:prstGeom prst="rect">
            <a:avLst/>
          </a:prstGeom>
        </p:spPr>
        <p:txBody>
          <a:bodyPr vert="horz" lIns="0" tIns="0" rIns="0" bIns="0" rtlCol="0" anchor="b">
            <a:normAutofit/>
          </a:bodyPr>
          <a:lstStyle>
            <a:lvl1pPr>
              <a:defRPr lang="en-SE" dirty="0"/>
            </a:lvl1pPr>
          </a:lstStyle>
          <a:p>
            <a:pPr lvl="0"/>
            <a:r>
              <a:rPr lang="sv-SE" dirty="0"/>
              <a:t>Klicka för att lägga till rubrik</a:t>
            </a:r>
            <a:endParaRPr lang="en-SE" dirty="0"/>
          </a:p>
        </p:txBody>
      </p:sp>
      <p:sp>
        <p:nvSpPr>
          <p:cNvPr id="11" name="Text Placeholder 10">
            <a:extLst>
              <a:ext uri="{FF2B5EF4-FFF2-40B4-BE49-F238E27FC236}">
                <a16:creationId xmlns:a16="http://schemas.microsoft.com/office/drawing/2014/main" id="{EE58E879-2634-E10F-00C2-36A73BBA949F}"/>
              </a:ext>
            </a:extLst>
          </p:cNvPr>
          <p:cNvSpPr>
            <a:spLocks noGrp="1"/>
          </p:cNvSpPr>
          <p:nvPr>
            <p:ph type="body" sz="quarter" idx="18" hasCustomPrompt="1"/>
          </p:nvPr>
        </p:nvSpPr>
        <p:spPr>
          <a:xfrm>
            <a:off x="371475" y="2157125"/>
            <a:ext cx="5724525" cy="4026564"/>
          </a:xfrm>
        </p:spPr>
        <p:txBody>
          <a:bodyPr/>
          <a:lstStyle/>
          <a:p>
            <a:pPr lvl="0"/>
            <a:r>
              <a:rPr lang="sv-SE" dirty="0"/>
              <a:t>Skriv text här</a:t>
            </a:r>
          </a:p>
          <a:p>
            <a:pPr lvl="1"/>
            <a:r>
              <a:rPr lang="sv-SE" dirty="0"/>
              <a:t>Nivå två</a:t>
            </a:r>
          </a:p>
          <a:p>
            <a:pPr lvl="2"/>
            <a:r>
              <a:rPr lang="sv-SE" dirty="0"/>
              <a:t>Nivå tre</a:t>
            </a:r>
          </a:p>
        </p:txBody>
      </p:sp>
      <p:sp>
        <p:nvSpPr>
          <p:cNvPr id="2" name="Picture Placeholder 8">
            <a:extLst>
              <a:ext uri="{FF2B5EF4-FFF2-40B4-BE49-F238E27FC236}">
                <a16:creationId xmlns:a16="http://schemas.microsoft.com/office/drawing/2014/main" id="{A6450168-7B36-7B95-C825-62406F0CC32E}"/>
              </a:ext>
            </a:extLst>
          </p:cNvPr>
          <p:cNvSpPr>
            <a:spLocks noGrp="1"/>
          </p:cNvSpPr>
          <p:nvPr>
            <p:ph type="pic" sz="quarter" idx="19"/>
          </p:nvPr>
        </p:nvSpPr>
        <p:spPr>
          <a:xfrm>
            <a:off x="6467475" y="3423757"/>
            <a:ext cx="5724525" cy="3434244"/>
          </a:xfrm>
        </p:spPr>
        <p:txBody>
          <a:bodyPr/>
          <a:lstStyle>
            <a:lvl1pPr marL="0" indent="0">
              <a:buNone/>
              <a:defRPr/>
            </a:lvl1pPr>
          </a:lstStyle>
          <a:p>
            <a:endParaRPr lang="en-GB" dirty="0"/>
          </a:p>
          <a:p>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p:txBody>
      </p:sp>
      <p:sp>
        <p:nvSpPr>
          <p:cNvPr id="7" name="Date Placeholder 6">
            <a:extLst>
              <a:ext uri="{FF2B5EF4-FFF2-40B4-BE49-F238E27FC236}">
                <a16:creationId xmlns:a16="http://schemas.microsoft.com/office/drawing/2014/main" id="{12B37BA1-DC9A-9D51-4CA1-46BF397242FE}"/>
              </a:ext>
            </a:extLst>
          </p:cNvPr>
          <p:cNvSpPr>
            <a:spLocks noGrp="1"/>
          </p:cNvSpPr>
          <p:nvPr>
            <p:ph type="dt" sz="half" idx="20"/>
          </p:nvPr>
        </p:nvSpPr>
        <p:spPr/>
        <p:txBody>
          <a:bodyPr/>
          <a:lstStyle/>
          <a:p>
            <a:fld id="{294E53D4-209E-E94E-8D59-8D82A2C241AE}" type="datetime1">
              <a:rPr lang="sv-SE" smtClean="0"/>
              <a:t>2025-02-19</a:t>
            </a:fld>
            <a:endParaRPr lang="en-SE" dirty="0"/>
          </a:p>
        </p:txBody>
      </p:sp>
      <p:sp>
        <p:nvSpPr>
          <p:cNvPr id="8" name="Footer Placeholder 7">
            <a:extLst>
              <a:ext uri="{FF2B5EF4-FFF2-40B4-BE49-F238E27FC236}">
                <a16:creationId xmlns:a16="http://schemas.microsoft.com/office/drawing/2014/main" id="{795A152F-5124-5E57-E290-5D7283853973}"/>
              </a:ext>
            </a:extLst>
          </p:cNvPr>
          <p:cNvSpPr>
            <a:spLocks noGrp="1"/>
          </p:cNvSpPr>
          <p:nvPr>
            <p:ph type="ftr" sz="quarter" idx="21"/>
          </p:nvPr>
        </p:nvSpPr>
        <p:spPr>
          <a:xfrm>
            <a:off x="3493998" y="6492873"/>
            <a:ext cx="2602002" cy="148012"/>
          </a:xfrm>
        </p:spPr>
        <p:txBody>
          <a:bodyPr/>
          <a:lstStyle/>
          <a:p>
            <a:r>
              <a:rPr lang="en-GB"/>
              <a:t>Allmän presentation</a:t>
            </a:r>
            <a:endParaRPr lang="en-SE" dirty="0"/>
          </a:p>
        </p:txBody>
      </p:sp>
      <p:pic>
        <p:nvPicPr>
          <p:cNvPr id="3" name="Picture 2">
            <a:extLst>
              <a:ext uri="{FF2B5EF4-FFF2-40B4-BE49-F238E27FC236}">
                <a16:creationId xmlns:a16="http://schemas.microsoft.com/office/drawing/2014/main" id="{CCF71D3F-D2D1-3FB8-5C46-27729F5F538A}"/>
              </a:ext>
            </a:extLst>
          </p:cNvPr>
          <p:cNvPicPr>
            <a:picLocks noChangeAspect="1"/>
          </p:cNvPicPr>
          <p:nvPr userDrawn="1"/>
        </p:nvPicPr>
        <p:blipFill>
          <a:blip r:embed="rId2"/>
          <a:stretch>
            <a:fillRect/>
          </a:stretch>
        </p:blipFill>
        <p:spPr>
          <a:xfrm>
            <a:off x="371475" y="6311900"/>
            <a:ext cx="1639625" cy="465264"/>
          </a:xfrm>
          <a:prstGeom prst="rect">
            <a:avLst/>
          </a:prstGeom>
        </p:spPr>
      </p:pic>
    </p:spTree>
    <p:extLst>
      <p:ext uri="{BB962C8B-B14F-4D97-AF65-F5344CB8AC3E}">
        <p14:creationId xmlns:p14="http://schemas.microsoft.com/office/powerpoint/2010/main" val="14430562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50 text och bild Hög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420AE0B-8079-0532-C656-71AC2EDEFDAC}"/>
              </a:ext>
            </a:extLst>
          </p:cNvPr>
          <p:cNvSpPr>
            <a:spLocks noGrp="1"/>
          </p:cNvSpPr>
          <p:nvPr>
            <p:ph type="pic" sz="quarter" idx="14"/>
          </p:nvPr>
        </p:nvSpPr>
        <p:spPr>
          <a:xfrm>
            <a:off x="0" y="1"/>
            <a:ext cx="5724524" cy="6852754"/>
          </a:xfrm>
        </p:spPr>
        <p:txBody>
          <a:bodyPr/>
          <a:lstStyle>
            <a:lvl1pPr marL="0" indent="0">
              <a:buNone/>
              <a:defRPr/>
            </a:lvl1pPr>
          </a:lstStyle>
          <a:p>
            <a:endParaRPr lang="en-SE" dirty="0"/>
          </a:p>
          <a:p>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p:txBody>
      </p:sp>
      <p:sp>
        <p:nvSpPr>
          <p:cNvPr id="30" name="Title 29">
            <a:extLst>
              <a:ext uri="{FF2B5EF4-FFF2-40B4-BE49-F238E27FC236}">
                <a16:creationId xmlns:a16="http://schemas.microsoft.com/office/drawing/2014/main" id="{BD1B6CC6-8A88-8F26-8824-602EE003EBDC}"/>
              </a:ext>
            </a:extLst>
          </p:cNvPr>
          <p:cNvSpPr>
            <a:spLocks noGrp="1"/>
          </p:cNvSpPr>
          <p:nvPr>
            <p:ph type="title" hasCustomPrompt="1"/>
          </p:nvPr>
        </p:nvSpPr>
        <p:spPr>
          <a:xfrm>
            <a:off x="6096001" y="663277"/>
            <a:ext cx="5724524" cy="1325563"/>
          </a:xfrm>
          <a:prstGeom prst="rect">
            <a:avLst/>
          </a:prstGeom>
        </p:spPr>
        <p:txBody>
          <a:bodyPr/>
          <a:lstStyle>
            <a:lvl1pPr>
              <a:defRPr lang="en-GB" sz="4400" b="1" kern="1200" dirty="0">
                <a:solidFill>
                  <a:schemeClr val="tx1">
                    <a:lumMod val="85000"/>
                    <a:lumOff val="15000"/>
                  </a:schemeClr>
                </a:solidFill>
                <a:latin typeface="+mj-lt"/>
                <a:ea typeface="+mj-ea"/>
                <a:cs typeface="+mj-cs"/>
              </a:defRPr>
            </a:lvl1pPr>
          </a:lstStyle>
          <a:p>
            <a:r>
              <a:rPr lang="sv-SE" dirty="0"/>
              <a:t>Klicka för att lägga till rubrik</a:t>
            </a:r>
            <a:endParaRPr lang="en-SE" dirty="0"/>
          </a:p>
        </p:txBody>
      </p:sp>
      <p:sp>
        <p:nvSpPr>
          <p:cNvPr id="8" name="Slide Number Placeholder 7">
            <a:extLst>
              <a:ext uri="{FF2B5EF4-FFF2-40B4-BE49-F238E27FC236}">
                <a16:creationId xmlns:a16="http://schemas.microsoft.com/office/drawing/2014/main" id="{C22D6BB5-F509-BD4B-A076-7055CD0CFEA3}"/>
              </a:ext>
            </a:extLst>
          </p:cNvPr>
          <p:cNvSpPr>
            <a:spLocks noGrp="1"/>
          </p:cNvSpPr>
          <p:nvPr>
            <p:ph type="sldNum" sz="quarter" idx="17"/>
          </p:nvPr>
        </p:nvSpPr>
        <p:spPr/>
        <p:txBody>
          <a:bodyPr/>
          <a:lstStyle/>
          <a:p>
            <a:r>
              <a:rPr lang="en-SE"/>
              <a:t>Sid </a:t>
            </a:r>
            <a:fld id="{054250FC-83A4-F942-90E8-BB58DCDC9433}" type="slidenum">
              <a:rPr lang="en-SE" smtClean="0"/>
              <a:pPr/>
              <a:t>‹#›</a:t>
            </a:fld>
            <a:endParaRPr lang="en-SE"/>
          </a:p>
        </p:txBody>
      </p:sp>
      <p:sp>
        <p:nvSpPr>
          <p:cNvPr id="11" name="Text Placeholder 10">
            <a:extLst>
              <a:ext uri="{FF2B5EF4-FFF2-40B4-BE49-F238E27FC236}">
                <a16:creationId xmlns:a16="http://schemas.microsoft.com/office/drawing/2014/main" id="{D57095A3-B0B8-1CEF-8ADE-5897E8E6262C}"/>
              </a:ext>
            </a:extLst>
          </p:cNvPr>
          <p:cNvSpPr>
            <a:spLocks noGrp="1"/>
          </p:cNvSpPr>
          <p:nvPr>
            <p:ph type="body" sz="quarter" idx="18" hasCustomPrompt="1"/>
          </p:nvPr>
        </p:nvSpPr>
        <p:spPr>
          <a:xfrm>
            <a:off x="6096000" y="2186566"/>
            <a:ext cx="5724525" cy="4008158"/>
          </a:xfrm>
        </p:spPr>
        <p:txBody>
          <a:bodyPr/>
          <a:lstStyle/>
          <a:p>
            <a:pPr lvl="0"/>
            <a:r>
              <a:rPr lang="sv-SE" dirty="0"/>
              <a:t>Skriv text här</a:t>
            </a:r>
          </a:p>
          <a:p>
            <a:pPr lvl="1"/>
            <a:r>
              <a:rPr lang="sv-SE" dirty="0"/>
              <a:t>Nivå två</a:t>
            </a:r>
          </a:p>
          <a:p>
            <a:pPr lvl="2"/>
            <a:r>
              <a:rPr lang="sv-SE" dirty="0"/>
              <a:t>Nivå tre</a:t>
            </a:r>
          </a:p>
        </p:txBody>
      </p:sp>
    </p:spTree>
    <p:extLst>
      <p:ext uri="{BB962C8B-B14F-4D97-AF65-F5344CB8AC3E}">
        <p14:creationId xmlns:p14="http://schemas.microsoft.com/office/powerpoint/2010/main" val="20016099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0/70 text och bild Vänst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420AE0B-8079-0532-C656-71AC2EDEFDAC}"/>
              </a:ext>
            </a:extLst>
          </p:cNvPr>
          <p:cNvSpPr>
            <a:spLocks noGrp="1"/>
          </p:cNvSpPr>
          <p:nvPr>
            <p:ph type="pic" sz="quarter" idx="14"/>
          </p:nvPr>
        </p:nvSpPr>
        <p:spPr>
          <a:xfrm>
            <a:off x="5015880" y="-5245"/>
            <a:ext cx="7176121" cy="6858000"/>
          </a:xfrm>
        </p:spPr>
        <p:txBody>
          <a:bodyPr/>
          <a:lstStyle>
            <a:lvl1pPr marL="0" indent="0">
              <a:buNone/>
              <a:defRPr/>
            </a:lvl1pPr>
          </a:lstStyle>
          <a:p>
            <a:endParaRPr lang="en-SE" dirty="0"/>
          </a:p>
          <a:p>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p:txBody>
      </p:sp>
      <p:sp>
        <p:nvSpPr>
          <p:cNvPr id="30" name="Title 29">
            <a:extLst>
              <a:ext uri="{FF2B5EF4-FFF2-40B4-BE49-F238E27FC236}">
                <a16:creationId xmlns:a16="http://schemas.microsoft.com/office/drawing/2014/main" id="{BD1B6CC6-8A88-8F26-8824-602EE003EBDC}"/>
              </a:ext>
            </a:extLst>
          </p:cNvPr>
          <p:cNvSpPr>
            <a:spLocks noGrp="1"/>
          </p:cNvSpPr>
          <p:nvPr>
            <p:ph type="title" hasCustomPrompt="1"/>
          </p:nvPr>
        </p:nvSpPr>
        <p:spPr>
          <a:xfrm>
            <a:off x="371474" y="365125"/>
            <a:ext cx="4011989" cy="1312846"/>
          </a:xfrm>
          <a:prstGeom prst="rect">
            <a:avLst/>
          </a:prstGeom>
        </p:spPr>
        <p:txBody>
          <a:bodyPr vert="horz" lIns="0" tIns="0" rIns="0" bIns="0" rtlCol="0" anchor="b">
            <a:normAutofit/>
          </a:bodyPr>
          <a:lstStyle>
            <a:lvl1pPr>
              <a:defRPr lang="en-SE" sz="3200" dirty="0"/>
            </a:lvl1pPr>
          </a:lstStyle>
          <a:p>
            <a:pPr lvl="0"/>
            <a:r>
              <a:rPr lang="sv-SE" dirty="0"/>
              <a:t>Klicka för att lägga till rubrik</a:t>
            </a:r>
            <a:endParaRPr lang="en-SE" dirty="0"/>
          </a:p>
        </p:txBody>
      </p:sp>
      <p:sp>
        <p:nvSpPr>
          <p:cNvPr id="11" name="Text Placeholder 10">
            <a:extLst>
              <a:ext uri="{FF2B5EF4-FFF2-40B4-BE49-F238E27FC236}">
                <a16:creationId xmlns:a16="http://schemas.microsoft.com/office/drawing/2014/main" id="{34D82F41-6F65-6A5B-6DFA-61409B80E58B}"/>
              </a:ext>
            </a:extLst>
          </p:cNvPr>
          <p:cNvSpPr>
            <a:spLocks noGrp="1"/>
          </p:cNvSpPr>
          <p:nvPr>
            <p:ph type="body" sz="quarter" idx="18" hasCustomPrompt="1"/>
          </p:nvPr>
        </p:nvSpPr>
        <p:spPr>
          <a:xfrm>
            <a:off x="371466" y="1989138"/>
            <a:ext cx="4011622" cy="4176166"/>
          </a:xfrm>
        </p:spPr>
        <p:txBody>
          <a:bodyPr/>
          <a:lstStyle/>
          <a:p>
            <a:pPr lvl="0"/>
            <a:r>
              <a:rPr lang="sv-SE" dirty="0"/>
              <a:t>Skriv text här</a:t>
            </a:r>
          </a:p>
          <a:p>
            <a:pPr lvl="1"/>
            <a:r>
              <a:rPr lang="sv-SE" dirty="0"/>
              <a:t>Nivå två</a:t>
            </a:r>
          </a:p>
          <a:p>
            <a:pPr lvl="2"/>
            <a:r>
              <a:rPr lang="sv-SE" dirty="0"/>
              <a:t>Nivå tre</a:t>
            </a:r>
          </a:p>
        </p:txBody>
      </p:sp>
      <p:sp>
        <p:nvSpPr>
          <p:cNvPr id="10" name="Date Placeholder 9">
            <a:extLst>
              <a:ext uri="{FF2B5EF4-FFF2-40B4-BE49-F238E27FC236}">
                <a16:creationId xmlns:a16="http://schemas.microsoft.com/office/drawing/2014/main" id="{F652BC19-1530-3A0B-21CF-A57F546459E5}"/>
              </a:ext>
            </a:extLst>
          </p:cNvPr>
          <p:cNvSpPr>
            <a:spLocks noGrp="1"/>
          </p:cNvSpPr>
          <p:nvPr>
            <p:ph type="dt" sz="half" idx="19"/>
          </p:nvPr>
        </p:nvSpPr>
        <p:spPr/>
        <p:txBody>
          <a:bodyPr/>
          <a:lstStyle/>
          <a:p>
            <a:fld id="{8404DF86-5C01-1E4F-8823-9752875C9B0D}" type="datetime1">
              <a:rPr lang="sv-SE" smtClean="0"/>
              <a:t>2025-02-19</a:t>
            </a:fld>
            <a:endParaRPr lang="en-SE" dirty="0"/>
          </a:p>
        </p:txBody>
      </p:sp>
      <p:pic>
        <p:nvPicPr>
          <p:cNvPr id="3" name="Picture 2">
            <a:extLst>
              <a:ext uri="{FF2B5EF4-FFF2-40B4-BE49-F238E27FC236}">
                <a16:creationId xmlns:a16="http://schemas.microsoft.com/office/drawing/2014/main" id="{3BE28AB6-4344-138B-3B96-D9AF44FF051B}"/>
              </a:ext>
            </a:extLst>
          </p:cNvPr>
          <p:cNvPicPr>
            <a:picLocks noChangeAspect="1"/>
          </p:cNvPicPr>
          <p:nvPr userDrawn="1"/>
        </p:nvPicPr>
        <p:blipFill>
          <a:blip r:embed="rId2"/>
          <a:stretch>
            <a:fillRect/>
          </a:stretch>
        </p:blipFill>
        <p:spPr>
          <a:xfrm>
            <a:off x="371475" y="6311900"/>
            <a:ext cx="1639625" cy="465264"/>
          </a:xfrm>
          <a:prstGeom prst="rect">
            <a:avLst/>
          </a:prstGeom>
        </p:spPr>
      </p:pic>
    </p:spTree>
    <p:extLst>
      <p:ext uri="{BB962C8B-B14F-4D97-AF65-F5344CB8AC3E}">
        <p14:creationId xmlns:p14="http://schemas.microsoft.com/office/powerpoint/2010/main" val="1247914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ch diagram / tabeller">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BD1B6CC6-8A88-8F26-8824-602EE003EBDC}"/>
              </a:ext>
            </a:extLst>
          </p:cNvPr>
          <p:cNvSpPr>
            <a:spLocks noGrp="1"/>
          </p:cNvSpPr>
          <p:nvPr>
            <p:ph type="title" hasCustomPrompt="1"/>
          </p:nvPr>
        </p:nvSpPr>
        <p:spPr>
          <a:xfrm>
            <a:off x="371474" y="365125"/>
            <a:ext cx="4011989" cy="1312846"/>
          </a:xfrm>
          <a:prstGeom prst="rect">
            <a:avLst/>
          </a:prstGeom>
        </p:spPr>
        <p:txBody>
          <a:bodyPr vert="horz" lIns="0" tIns="0" rIns="0" bIns="0" rtlCol="0" anchor="b">
            <a:normAutofit/>
          </a:bodyPr>
          <a:lstStyle>
            <a:lvl1pPr>
              <a:defRPr lang="en-SE" sz="3200" dirty="0"/>
            </a:lvl1pPr>
          </a:lstStyle>
          <a:p>
            <a:pPr lvl="0"/>
            <a:r>
              <a:rPr lang="sv-SE" dirty="0"/>
              <a:t>Klicka för att lägga till rubrik</a:t>
            </a:r>
            <a:endParaRPr lang="en-SE" dirty="0"/>
          </a:p>
        </p:txBody>
      </p:sp>
      <p:sp>
        <p:nvSpPr>
          <p:cNvPr id="11" name="Text Placeholder 10">
            <a:extLst>
              <a:ext uri="{FF2B5EF4-FFF2-40B4-BE49-F238E27FC236}">
                <a16:creationId xmlns:a16="http://schemas.microsoft.com/office/drawing/2014/main" id="{34D82F41-6F65-6A5B-6DFA-61409B80E58B}"/>
              </a:ext>
            </a:extLst>
          </p:cNvPr>
          <p:cNvSpPr>
            <a:spLocks noGrp="1"/>
          </p:cNvSpPr>
          <p:nvPr>
            <p:ph type="body" sz="quarter" idx="18" hasCustomPrompt="1"/>
          </p:nvPr>
        </p:nvSpPr>
        <p:spPr>
          <a:xfrm>
            <a:off x="371466" y="1989138"/>
            <a:ext cx="4011622" cy="4176166"/>
          </a:xfrm>
        </p:spPr>
        <p:txBody>
          <a:bodyPr/>
          <a:lstStyle/>
          <a:p>
            <a:pPr lvl="0"/>
            <a:r>
              <a:rPr lang="sv-SE" dirty="0"/>
              <a:t>Skriv text här</a:t>
            </a:r>
          </a:p>
          <a:p>
            <a:pPr lvl="1"/>
            <a:r>
              <a:rPr lang="sv-SE" dirty="0"/>
              <a:t>Nivå två</a:t>
            </a:r>
          </a:p>
          <a:p>
            <a:pPr lvl="2"/>
            <a:r>
              <a:rPr lang="sv-SE" dirty="0"/>
              <a:t>Nivå tre</a:t>
            </a:r>
          </a:p>
        </p:txBody>
      </p:sp>
      <p:sp>
        <p:nvSpPr>
          <p:cNvPr id="7" name="Content Placeholder 6">
            <a:extLst>
              <a:ext uri="{FF2B5EF4-FFF2-40B4-BE49-F238E27FC236}">
                <a16:creationId xmlns:a16="http://schemas.microsoft.com/office/drawing/2014/main" id="{1475DBB2-9231-C1A3-5279-51DE7C0133FE}"/>
              </a:ext>
            </a:extLst>
          </p:cNvPr>
          <p:cNvSpPr>
            <a:spLocks noGrp="1"/>
          </p:cNvSpPr>
          <p:nvPr>
            <p:ph sz="quarter" idx="19"/>
          </p:nvPr>
        </p:nvSpPr>
        <p:spPr>
          <a:xfrm>
            <a:off x="5015880" y="0"/>
            <a:ext cx="7176120" cy="6858000"/>
          </a:xfrm>
        </p:spPr>
        <p:txBody>
          <a:bodyPr/>
          <a:lstStyle/>
          <a:p>
            <a:pPr lvl="0"/>
            <a:r>
              <a:rPr lang="en-GB" dirty="0"/>
              <a:t>Click to edit Master text styles</a:t>
            </a:r>
          </a:p>
          <a:p>
            <a:pPr lvl="1"/>
            <a:r>
              <a:rPr lang="en-GB" dirty="0"/>
              <a:t>Second level</a:t>
            </a:r>
          </a:p>
          <a:p>
            <a:pPr lvl="2"/>
            <a:r>
              <a:rPr lang="en-GB" dirty="0"/>
              <a:t>Third level</a:t>
            </a:r>
          </a:p>
        </p:txBody>
      </p:sp>
      <p:sp>
        <p:nvSpPr>
          <p:cNvPr id="10" name="Date Placeholder 9">
            <a:extLst>
              <a:ext uri="{FF2B5EF4-FFF2-40B4-BE49-F238E27FC236}">
                <a16:creationId xmlns:a16="http://schemas.microsoft.com/office/drawing/2014/main" id="{30C27444-2B97-5621-94B3-561134490D6A}"/>
              </a:ext>
            </a:extLst>
          </p:cNvPr>
          <p:cNvSpPr>
            <a:spLocks noGrp="1"/>
          </p:cNvSpPr>
          <p:nvPr>
            <p:ph type="dt" sz="half" idx="20"/>
          </p:nvPr>
        </p:nvSpPr>
        <p:spPr/>
        <p:txBody>
          <a:bodyPr/>
          <a:lstStyle/>
          <a:p>
            <a:fld id="{05A84CDE-14E6-7342-8D26-3D4051BA8870}" type="datetime1">
              <a:rPr lang="sv-SE" smtClean="0"/>
              <a:t>2025-02-19</a:t>
            </a:fld>
            <a:endParaRPr lang="en-SE" dirty="0"/>
          </a:p>
        </p:txBody>
      </p:sp>
      <p:pic>
        <p:nvPicPr>
          <p:cNvPr id="3" name="Picture 2">
            <a:extLst>
              <a:ext uri="{FF2B5EF4-FFF2-40B4-BE49-F238E27FC236}">
                <a16:creationId xmlns:a16="http://schemas.microsoft.com/office/drawing/2014/main" id="{72337CE4-2134-6F67-691F-EFCBFFA59090}"/>
              </a:ext>
            </a:extLst>
          </p:cNvPr>
          <p:cNvPicPr>
            <a:picLocks noChangeAspect="1"/>
          </p:cNvPicPr>
          <p:nvPr userDrawn="1"/>
        </p:nvPicPr>
        <p:blipFill>
          <a:blip r:embed="rId2"/>
          <a:stretch>
            <a:fillRect/>
          </a:stretch>
        </p:blipFill>
        <p:spPr>
          <a:xfrm>
            <a:off x="371475" y="6311900"/>
            <a:ext cx="1639625" cy="465264"/>
          </a:xfrm>
          <a:prstGeom prst="rect">
            <a:avLst/>
          </a:prstGeom>
        </p:spPr>
      </p:pic>
    </p:spTree>
    <p:extLst>
      <p:ext uri="{BB962C8B-B14F-4D97-AF65-F5344CB8AC3E}">
        <p14:creationId xmlns:p14="http://schemas.microsoft.com/office/powerpoint/2010/main" val="25815620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och diagram / tabeller">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D4A5384-2019-F7FF-FB5C-7C6C65A9ACC1}"/>
              </a:ext>
            </a:extLst>
          </p:cNvPr>
          <p:cNvSpPr>
            <a:spLocks noGrp="1"/>
          </p:cNvSpPr>
          <p:nvPr>
            <p:ph type="dt" sz="half" idx="15"/>
          </p:nvPr>
        </p:nvSpPr>
        <p:spPr/>
        <p:txBody>
          <a:bodyPr/>
          <a:lstStyle/>
          <a:p>
            <a:fld id="{D8634935-3B0F-0E4A-91DC-3780574BDC3E}" type="datetime1">
              <a:rPr lang="sv-SE" smtClean="0"/>
              <a:t>2025-02-19</a:t>
            </a:fld>
            <a:endParaRPr lang="en-SE"/>
          </a:p>
        </p:txBody>
      </p:sp>
      <p:sp>
        <p:nvSpPr>
          <p:cNvPr id="6" name="Footer Placeholder 5">
            <a:extLst>
              <a:ext uri="{FF2B5EF4-FFF2-40B4-BE49-F238E27FC236}">
                <a16:creationId xmlns:a16="http://schemas.microsoft.com/office/drawing/2014/main" id="{E2488D6C-198A-53B6-E20D-2321FDD02F94}"/>
              </a:ext>
            </a:extLst>
          </p:cNvPr>
          <p:cNvSpPr>
            <a:spLocks noGrp="1"/>
          </p:cNvSpPr>
          <p:nvPr>
            <p:ph type="ftr" sz="quarter" idx="16"/>
          </p:nvPr>
        </p:nvSpPr>
        <p:spPr/>
        <p:txBody>
          <a:bodyPr/>
          <a:lstStyle/>
          <a:p>
            <a:r>
              <a:rPr lang="en-GB"/>
              <a:t>Allmän presentation</a:t>
            </a:r>
            <a:endParaRPr lang="en-SE"/>
          </a:p>
        </p:txBody>
      </p:sp>
      <p:sp>
        <p:nvSpPr>
          <p:cNvPr id="7" name="Content Placeholder 6">
            <a:extLst>
              <a:ext uri="{FF2B5EF4-FFF2-40B4-BE49-F238E27FC236}">
                <a16:creationId xmlns:a16="http://schemas.microsoft.com/office/drawing/2014/main" id="{1475DBB2-9231-C1A3-5279-51DE7C0133FE}"/>
              </a:ext>
            </a:extLst>
          </p:cNvPr>
          <p:cNvSpPr>
            <a:spLocks noGrp="1"/>
          </p:cNvSpPr>
          <p:nvPr>
            <p:ph sz="quarter" idx="19" hasCustomPrompt="1"/>
          </p:nvPr>
        </p:nvSpPr>
        <p:spPr>
          <a:xfrm>
            <a:off x="371476" y="1988841"/>
            <a:ext cx="11449050" cy="4176464"/>
          </a:xfrm>
        </p:spPr>
        <p:txBody>
          <a:bodyPr/>
          <a:lstStyle/>
          <a:p>
            <a:pPr lvl="0"/>
            <a:r>
              <a:rPr lang="sv-SE" dirty="0"/>
              <a:t>Skriv text här</a:t>
            </a:r>
          </a:p>
          <a:p>
            <a:pPr lvl="1"/>
            <a:r>
              <a:rPr lang="sv-SE" dirty="0"/>
              <a:t>Nivå två</a:t>
            </a:r>
          </a:p>
          <a:p>
            <a:pPr lvl="2"/>
            <a:r>
              <a:rPr lang="sv-SE" dirty="0"/>
              <a:t>Nivå tre</a:t>
            </a:r>
          </a:p>
        </p:txBody>
      </p:sp>
      <p:sp>
        <p:nvSpPr>
          <p:cNvPr id="4" name="Title 3">
            <a:extLst>
              <a:ext uri="{FF2B5EF4-FFF2-40B4-BE49-F238E27FC236}">
                <a16:creationId xmlns:a16="http://schemas.microsoft.com/office/drawing/2014/main" id="{B83B8ABC-5867-B049-1AB9-0B1729E9534E}"/>
              </a:ext>
            </a:extLst>
          </p:cNvPr>
          <p:cNvSpPr>
            <a:spLocks noGrp="1"/>
          </p:cNvSpPr>
          <p:nvPr>
            <p:ph type="title" hasCustomPrompt="1"/>
          </p:nvPr>
        </p:nvSpPr>
        <p:spPr/>
        <p:txBody>
          <a:bodyPr/>
          <a:lstStyle/>
          <a:p>
            <a:r>
              <a:rPr lang="sv-SE" dirty="0"/>
              <a:t>Klicka för att lägga till rubrik</a:t>
            </a:r>
          </a:p>
        </p:txBody>
      </p:sp>
      <p:pic>
        <p:nvPicPr>
          <p:cNvPr id="2" name="Picture 1">
            <a:extLst>
              <a:ext uri="{FF2B5EF4-FFF2-40B4-BE49-F238E27FC236}">
                <a16:creationId xmlns:a16="http://schemas.microsoft.com/office/drawing/2014/main" id="{34AE2498-DA25-E662-5D3D-5BCCF78455A7}"/>
              </a:ext>
            </a:extLst>
          </p:cNvPr>
          <p:cNvPicPr>
            <a:picLocks noChangeAspect="1"/>
          </p:cNvPicPr>
          <p:nvPr userDrawn="1"/>
        </p:nvPicPr>
        <p:blipFill>
          <a:blip r:embed="rId2"/>
          <a:stretch>
            <a:fillRect/>
          </a:stretch>
        </p:blipFill>
        <p:spPr>
          <a:xfrm>
            <a:off x="371475" y="6311900"/>
            <a:ext cx="1639625" cy="465264"/>
          </a:xfrm>
          <a:prstGeom prst="rect">
            <a:avLst/>
          </a:prstGeom>
        </p:spPr>
      </p:pic>
    </p:spTree>
    <p:extLst>
      <p:ext uri="{BB962C8B-B14F-4D97-AF65-F5344CB8AC3E}">
        <p14:creationId xmlns:p14="http://schemas.microsoft.com/office/powerpoint/2010/main" val="11949631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text en ruta">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540AF8E-6BCD-B3FD-0894-9193D1885BDD}"/>
              </a:ext>
            </a:extLst>
          </p:cNvPr>
          <p:cNvSpPr>
            <a:spLocks noGrp="1"/>
          </p:cNvSpPr>
          <p:nvPr>
            <p:ph type="title" hasCustomPrompt="1"/>
          </p:nvPr>
        </p:nvSpPr>
        <p:spPr>
          <a:xfrm>
            <a:off x="374933" y="365125"/>
            <a:ext cx="11445592" cy="1325563"/>
          </a:xfrm>
          <a:prstGeom prst="rect">
            <a:avLst/>
          </a:prstGeom>
        </p:spPr>
        <p:txBody>
          <a:bodyPr/>
          <a:lstStyle/>
          <a:p>
            <a:r>
              <a:rPr lang="sv-SE" dirty="0"/>
              <a:t>Klicka för att lägga till rubrik</a:t>
            </a:r>
            <a:endParaRPr lang="en-SE" dirty="0"/>
          </a:p>
        </p:txBody>
      </p:sp>
      <p:pic>
        <p:nvPicPr>
          <p:cNvPr id="22" name="Picture 21">
            <a:extLst>
              <a:ext uri="{FF2B5EF4-FFF2-40B4-BE49-F238E27FC236}">
                <a16:creationId xmlns:a16="http://schemas.microsoft.com/office/drawing/2014/main" id="{047E6EAB-9B49-868E-25FD-16D163CAC20F}"/>
              </a:ext>
            </a:extLst>
          </p:cNvPr>
          <p:cNvPicPr>
            <a:picLocks noChangeAspect="1"/>
          </p:cNvPicPr>
          <p:nvPr userDrawn="1"/>
        </p:nvPicPr>
        <p:blipFill>
          <a:blip r:embed="rId2"/>
          <a:stretch>
            <a:fillRect/>
          </a:stretch>
        </p:blipFill>
        <p:spPr>
          <a:xfrm>
            <a:off x="9418782" y="4091233"/>
            <a:ext cx="5177838" cy="5177838"/>
          </a:xfrm>
          <a:prstGeom prst="rect">
            <a:avLst/>
          </a:prstGeom>
        </p:spPr>
      </p:pic>
      <p:sp>
        <p:nvSpPr>
          <p:cNvPr id="8" name="Date Placeholder 7">
            <a:extLst>
              <a:ext uri="{FF2B5EF4-FFF2-40B4-BE49-F238E27FC236}">
                <a16:creationId xmlns:a16="http://schemas.microsoft.com/office/drawing/2014/main" id="{7303A45C-7574-0270-5245-DE3EC57A3B81}"/>
              </a:ext>
            </a:extLst>
          </p:cNvPr>
          <p:cNvSpPr>
            <a:spLocks noGrp="1"/>
          </p:cNvSpPr>
          <p:nvPr>
            <p:ph type="dt" sz="half" idx="19"/>
          </p:nvPr>
        </p:nvSpPr>
        <p:spPr/>
        <p:txBody>
          <a:bodyPr/>
          <a:lstStyle/>
          <a:p>
            <a:fld id="{5FABD471-FE89-244F-96E7-F36F0D9A3AD4}" type="datetime1">
              <a:rPr lang="sv-SE" smtClean="0"/>
              <a:t>2025-02-19</a:t>
            </a:fld>
            <a:endParaRPr lang="en-SE"/>
          </a:p>
        </p:txBody>
      </p:sp>
      <p:sp>
        <p:nvSpPr>
          <p:cNvPr id="10" name="Footer Placeholder 9">
            <a:extLst>
              <a:ext uri="{FF2B5EF4-FFF2-40B4-BE49-F238E27FC236}">
                <a16:creationId xmlns:a16="http://schemas.microsoft.com/office/drawing/2014/main" id="{E1755C99-5601-88E1-B7E5-9409C9513BDC}"/>
              </a:ext>
            </a:extLst>
          </p:cNvPr>
          <p:cNvSpPr>
            <a:spLocks noGrp="1"/>
          </p:cNvSpPr>
          <p:nvPr>
            <p:ph type="ftr" sz="quarter" idx="20"/>
          </p:nvPr>
        </p:nvSpPr>
        <p:spPr/>
        <p:txBody>
          <a:bodyPr/>
          <a:lstStyle/>
          <a:p>
            <a:r>
              <a:rPr lang="en-GB"/>
              <a:t>Allmän presentation</a:t>
            </a:r>
            <a:endParaRPr lang="en-SE"/>
          </a:p>
        </p:txBody>
      </p:sp>
      <p:sp>
        <p:nvSpPr>
          <p:cNvPr id="11" name="Slide Number Placeholder 10">
            <a:extLst>
              <a:ext uri="{FF2B5EF4-FFF2-40B4-BE49-F238E27FC236}">
                <a16:creationId xmlns:a16="http://schemas.microsoft.com/office/drawing/2014/main" id="{D58697D2-5BCA-5B00-2871-AAFB8CFA7FBB}"/>
              </a:ext>
            </a:extLst>
          </p:cNvPr>
          <p:cNvSpPr>
            <a:spLocks noGrp="1"/>
          </p:cNvSpPr>
          <p:nvPr>
            <p:ph type="sldNum" sz="quarter" idx="21"/>
          </p:nvPr>
        </p:nvSpPr>
        <p:spPr/>
        <p:txBody>
          <a:bodyPr/>
          <a:lstStyle/>
          <a:p>
            <a:r>
              <a:rPr lang="en-SE"/>
              <a:t>Sid </a:t>
            </a:r>
            <a:fld id="{054250FC-83A4-F942-90E8-BB58DCDC9433}" type="slidenum">
              <a:rPr lang="en-SE" smtClean="0"/>
              <a:pPr/>
              <a:t>‹#›</a:t>
            </a:fld>
            <a:endParaRPr lang="en-SE"/>
          </a:p>
        </p:txBody>
      </p:sp>
      <p:sp>
        <p:nvSpPr>
          <p:cNvPr id="9" name="Text Placeholder 6">
            <a:extLst>
              <a:ext uri="{FF2B5EF4-FFF2-40B4-BE49-F238E27FC236}">
                <a16:creationId xmlns:a16="http://schemas.microsoft.com/office/drawing/2014/main" id="{042AE2FA-E721-8AC3-42DA-3D4EDBBD4329}"/>
              </a:ext>
            </a:extLst>
          </p:cNvPr>
          <p:cNvSpPr>
            <a:spLocks noGrp="1"/>
          </p:cNvSpPr>
          <p:nvPr>
            <p:ph type="body" sz="quarter" idx="24" hasCustomPrompt="1"/>
          </p:nvPr>
        </p:nvSpPr>
        <p:spPr>
          <a:xfrm>
            <a:off x="371476" y="1988840"/>
            <a:ext cx="11445592" cy="4190749"/>
          </a:xfrm>
        </p:spPr>
        <p:txBody>
          <a:bodyPr/>
          <a:lstStyle/>
          <a:p>
            <a:pPr lvl="0"/>
            <a:r>
              <a:rPr lang="sv-SE" dirty="0"/>
              <a:t>Skriv text här</a:t>
            </a:r>
          </a:p>
          <a:p>
            <a:pPr lvl="1"/>
            <a:r>
              <a:rPr lang="sv-SE" dirty="0"/>
              <a:t>Nivå två</a:t>
            </a:r>
          </a:p>
          <a:p>
            <a:pPr lvl="2"/>
            <a:r>
              <a:rPr lang="sv-SE" dirty="0"/>
              <a:t>Nivå tre</a:t>
            </a:r>
          </a:p>
        </p:txBody>
      </p:sp>
      <p:pic>
        <p:nvPicPr>
          <p:cNvPr id="2" name="Picture 1">
            <a:extLst>
              <a:ext uri="{FF2B5EF4-FFF2-40B4-BE49-F238E27FC236}">
                <a16:creationId xmlns:a16="http://schemas.microsoft.com/office/drawing/2014/main" id="{B7D0C675-83C1-8E0F-0768-01E6F3346B0B}"/>
              </a:ext>
            </a:extLst>
          </p:cNvPr>
          <p:cNvPicPr>
            <a:picLocks noChangeAspect="1"/>
          </p:cNvPicPr>
          <p:nvPr userDrawn="1"/>
        </p:nvPicPr>
        <p:blipFill>
          <a:blip r:embed="rId3"/>
          <a:stretch>
            <a:fillRect/>
          </a:stretch>
        </p:blipFill>
        <p:spPr>
          <a:xfrm>
            <a:off x="371475" y="6311900"/>
            <a:ext cx="1639625" cy="465264"/>
          </a:xfrm>
          <a:prstGeom prst="rect">
            <a:avLst/>
          </a:prstGeom>
        </p:spPr>
      </p:pic>
    </p:spTree>
    <p:extLst>
      <p:ext uri="{BB962C8B-B14F-4D97-AF65-F5344CB8AC3E}">
        <p14:creationId xmlns:p14="http://schemas.microsoft.com/office/powerpoint/2010/main" val="20736330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asdt text två rutor">
    <p:spTree>
      <p:nvGrpSpPr>
        <p:cNvPr id="1" name=""/>
        <p:cNvGrpSpPr/>
        <p:nvPr/>
      </p:nvGrpSpPr>
      <p:grpSpPr>
        <a:xfrm>
          <a:off x="0" y="0"/>
          <a:ext cx="0" cy="0"/>
          <a:chOff x="0" y="0"/>
          <a:chExt cx="0" cy="0"/>
        </a:xfrm>
      </p:grpSpPr>
      <p:sp>
        <p:nvSpPr>
          <p:cNvPr id="5" name="Title 11">
            <a:extLst>
              <a:ext uri="{FF2B5EF4-FFF2-40B4-BE49-F238E27FC236}">
                <a16:creationId xmlns:a16="http://schemas.microsoft.com/office/drawing/2014/main" id="{B558088D-2229-608B-024D-A9755630D084}"/>
              </a:ext>
            </a:extLst>
          </p:cNvPr>
          <p:cNvSpPr txBox="1">
            <a:spLocks/>
          </p:cNvSpPr>
          <p:nvPr userDrawn="1"/>
        </p:nvSpPr>
        <p:spPr>
          <a:xfrm>
            <a:off x="374933" y="365125"/>
            <a:ext cx="11445592" cy="1325563"/>
          </a:xfrm>
          <a:prstGeom prst="rect">
            <a:avLst/>
          </a:prstGeom>
        </p:spPr>
        <p:txBody>
          <a:bodyPr vert="horz" lIns="0" tIns="0" rIns="0" bIns="0" rtlCol="0"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4400" b="1" kern="1200">
                <a:solidFill>
                  <a:schemeClr val="tx1">
                    <a:lumMod val="85000"/>
                    <a:lumOff val="15000"/>
                  </a:schemeClr>
                </a:solidFill>
                <a:latin typeface="+mj-lt"/>
                <a:ea typeface="+mj-ea"/>
                <a:cs typeface="+mj-cs"/>
              </a:defRPr>
            </a:lvl1pPr>
          </a:lstStyle>
          <a:p>
            <a:r>
              <a:rPr lang="sv-SE" dirty="0"/>
              <a:t>Klicka för att lägga till rubrik</a:t>
            </a:r>
            <a:endParaRPr lang="en-SE" dirty="0"/>
          </a:p>
        </p:txBody>
      </p:sp>
      <p:pic>
        <p:nvPicPr>
          <p:cNvPr id="22" name="Picture 21">
            <a:extLst>
              <a:ext uri="{FF2B5EF4-FFF2-40B4-BE49-F238E27FC236}">
                <a16:creationId xmlns:a16="http://schemas.microsoft.com/office/drawing/2014/main" id="{047E6EAB-9B49-868E-25FD-16D163CAC20F}"/>
              </a:ext>
            </a:extLst>
          </p:cNvPr>
          <p:cNvPicPr>
            <a:picLocks noChangeAspect="1"/>
          </p:cNvPicPr>
          <p:nvPr userDrawn="1"/>
        </p:nvPicPr>
        <p:blipFill>
          <a:blip r:embed="rId2"/>
          <a:stretch>
            <a:fillRect/>
          </a:stretch>
        </p:blipFill>
        <p:spPr>
          <a:xfrm>
            <a:off x="9418782" y="4091233"/>
            <a:ext cx="5177838" cy="5177838"/>
          </a:xfrm>
          <a:prstGeom prst="rect">
            <a:avLst/>
          </a:prstGeom>
        </p:spPr>
      </p:pic>
      <p:sp>
        <p:nvSpPr>
          <p:cNvPr id="8" name="Date Placeholder 7">
            <a:extLst>
              <a:ext uri="{FF2B5EF4-FFF2-40B4-BE49-F238E27FC236}">
                <a16:creationId xmlns:a16="http://schemas.microsoft.com/office/drawing/2014/main" id="{7303A45C-7574-0270-5245-DE3EC57A3B81}"/>
              </a:ext>
            </a:extLst>
          </p:cNvPr>
          <p:cNvSpPr>
            <a:spLocks noGrp="1"/>
          </p:cNvSpPr>
          <p:nvPr>
            <p:ph type="dt" sz="half" idx="19"/>
          </p:nvPr>
        </p:nvSpPr>
        <p:spPr/>
        <p:txBody>
          <a:bodyPr/>
          <a:lstStyle/>
          <a:p>
            <a:fld id="{FA93180E-A703-A344-8848-49AB52DC46C7}" type="datetime1">
              <a:rPr lang="sv-SE" smtClean="0"/>
              <a:t>2025-02-19</a:t>
            </a:fld>
            <a:endParaRPr lang="en-SE"/>
          </a:p>
        </p:txBody>
      </p:sp>
      <p:sp>
        <p:nvSpPr>
          <p:cNvPr id="10" name="Footer Placeholder 9">
            <a:extLst>
              <a:ext uri="{FF2B5EF4-FFF2-40B4-BE49-F238E27FC236}">
                <a16:creationId xmlns:a16="http://schemas.microsoft.com/office/drawing/2014/main" id="{E1755C99-5601-88E1-B7E5-9409C9513BDC}"/>
              </a:ext>
            </a:extLst>
          </p:cNvPr>
          <p:cNvSpPr>
            <a:spLocks noGrp="1"/>
          </p:cNvSpPr>
          <p:nvPr>
            <p:ph type="ftr" sz="quarter" idx="20"/>
          </p:nvPr>
        </p:nvSpPr>
        <p:spPr/>
        <p:txBody>
          <a:bodyPr/>
          <a:lstStyle/>
          <a:p>
            <a:r>
              <a:rPr lang="en-GB"/>
              <a:t>Allmän presentation</a:t>
            </a:r>
            <a:endParaRPr lang="en-SE"/>
          </a:p>
        </p:txBody>
      </p:sp>
      <p:sp>
        <p:nvSpPr>
          <p:cNvPr id="11" name="Slide Number Placeholder 10">
            <a:extLst>
              <a:ext uri="{FF2B5EF4-FFF2-40B4-BE49-F238E27FC236}">
                <a16:creationId xmlns:a16="http://schemas.microsoft.com/office/drawing/2014/main" id="{D58697D2-5BCA-5B00-2871-AAFB8CFA7FBB}"/>
              </a:ext>
            </a:extLst>
          </p:cNvPr>
          <p:cNvSpPr>
            <a:spLocks noGrp="1"/>
          </p:cNvSpPr>
          <p:nvPr>
            <p:ph type="sldNum" sz="quarter" idx="21"/>
          </p:nvPr>
        </p:nvSpPr>
        <p:spPr/>
        <p:txBody>
          <a:bodyPr/>
          <a:lstStyle/>
          <a:p>
            <a:r>
              <a:rPr lang="en-SE"/>
              <a:t>Sid </a:t>
            </a:r>
            <a:fld id="{054250FC-83A4-F942-90E8-BB58DCDC9433}" type="slidenum">
              <a:rPr lang="en-SE" smtClean="0"/>
              <a:pPr/>
              <a:t>‹#›</a:t>
            </a:fld>
            <a:endParaRPr lang="en-SE"/>
          </a:p>
        </p:txBody>
      </p:sp>
      <p:sp>
        <p:nvSpPr>
          <p:cNvPr id="6" name="Text Placeholder 6">
            <a:extLst>
              <a:ext uri="{FF2B5EF4-FFF2-40B4-BE49-F238E27FC236}">
                <a16:creationId xmlns:a16="http://schemas.microsoft.com/office/drawing/2014/main" id="{A978FB53-D98D-8F8E-5922-E8ADD8F51521}"/>
              </a:ext>
            </a:extLst>
          </p:cNvPr>
          <p:cNvSpPr>
            <a:spLocks noGrp="1"/>
          </p:cNvSpPr>
          <p:nvPr>
            <p:ph type="body" sz="quarter" idx="24" hasCustomPrompt="1"/>
          </p:nvPr>
        </p:nvSpPr>
        <p:spPr>
          <a:xfrm>
            <a:off x="5075072" y="2002877"/>
            <a:ext cx="4307426" cy="4176712"/>
          </a:xfrm>
        </p:spPr>
        <p:txBody>
          <a:bodyPr/>
          <a:lstStyle/>
          <a:p>
            <a:pPr lvl="0"/>
            <a:r>
              <a:rPr lang="sv-SE" dirty="0"/>
              <a:t>Skriv text här</a:t>
            </a:r>
          </a:p>
          <a:p>
            <a:pPr lvl="1"/>
            <a:r>
              <a:rPr lang="sv-SE" dirty="0"/>
              <a:t>Nivå två</a:t>
            </a:r>
          </a:p>
          <a:p>
            <a:pPr lvl="2"/>
            <a:r>
              <a:rPr lang="sv-SE" dirty="0"/>
              <a:t>Nivå tre</a:t>
            </a:r>
          </a:p>
        </p:txBody>
      </p:sp>
      <p:sp>
        <p:nvSpPr>
          <p:cNvPr id="7" name="Text Placeholder 6">
            <a:extLst>
              <a:ext uri="{FF2B5EF4-FFF2-40B4-BE49-F238E27FC236}">
                <a16:creationId xmlns:a16="http://schemas.microsoft.com/office/drawing/2014/main" id="{2F05459D-3010-D5F2-F3F6-52A72D4CDDCC}"/>
              </a:ext>
            </a:extLst>
          </p:cNvPr>
          <p:cNvSpPr>
            <a:spLocks noGrp="1"/>
          </p:cNvSpPr>
          <p:nvPr>
            <p:ph type="body" sz="quarter" idx="25" hasCustomPrompt="1"/>
          </p:nvPr>
        </p:nvSpPr>
        <p:spPr>
          <a:xfrm>
            <a:off x="371475" y="2002877"/>
            <a:ext cx="4317150" cy="4176712"/>
          </a:xfrm>
        </p:spPr>
        <p:txBody>
          <a:bodyPr/>
          <a:lstStyle/>
          <a:p>
            <a:pPr lvl="0"/>
            <a:r>
              <a:rPr lang="sv-SE" dirty="0"/>
              <a:t>Skriv text här</a:t>
            </a:r>
          </a:p>
          <a:p>
            <a:pPr lvl="1"/>
            <a:r>
              <a:rPr lang="sv-SE" dirty="0"/>
              <a:t>Nivå två</a:t>
            </a:r>
          </a:p>
          <a:p>
            <a:pPr lvl="2"/>
            <a:r>
              <a:rPr lang="sv-SE" dirty="0"/>
              <a:t>Nivå tre</a:t>
            </a:r>
          </a:p>
        </p:txBody>
      </p:sp>
      <p:pic>
        <p:nvPicPr>
          <p:cNvPr id="2" name="Picture 1">
            <a:extLst>
              <a:ext uri="{FF2B5EF4-FFF2-40B4-BE49-F238E27FC236}">
                <a16:creationId xmlns:a16="http://schemas.microsoft.com/office/drawing/2014/main" id="{BAAAB18A-393E-555C-E212-D4C37232FC46}"/>
              </a:ext>
            </a:extLst>
          </p:cNvPr>
          <p:cNvPicPr>
            <a:picLocks noChangeAspect="1"/>
          </p:cNvPicPr>
          <p:nvPr userDrawn="1"/>
        </p:nvPicPr>
        <p:blipFill>
          <a:blip r:embed="rId3"/>
          <a:stretch>
            <a:fillRect/>
          </a:stretch>
        </p:blipFill>
        <p:spPr>
          <a:xfrm>
            <a:off x="371475" y="6311900"/>
            <a:ext cx="1639625" cy="465264"/>
          </a:xfrm>
          <a:prstGeom prst="rect">
            <a:avLst/>
          </a:prstGeom>
        </p:spPr>
      </p:pic>
    </p:spTree>
    <p:extLst>
      <p:ext uri="{BB962C8B-B14F-4D97-AF65-F5344CB8AC3E}">
        <p14:creationId xmlns:p14="http://schemas.microsoft.com/office/powerpoint/2010/main" val="3242677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montage 2 bil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DE0E0ED-B32C-CD6D-54C0-B7D74A4D103A}"/>
              </a:ext>
            </a:extLst>
          </p:cNvPr>
          <p:cNvSpPr>
            <a:spLocks noGrp="1"/>
          </p:cNvSpPr>
          <p:nvPr>
            <p:ph type="pic" sz="quarter" idx="13" hasCustomPrompt="1"/>
          </p:nvPr>
        </p:nvSpPr>
        <p:spPr>
          <a:xfrm>
            <a:off x="0" y="0"/>
            <a:ext cx="6096000" cy="6858000"/>
          </a:xfrm>
        </p:spPr>
        <p:txBody>
          <a:bodyPr/>
          <a:lstStyle>
            <a:lvl1pPr marL="228600" indent="0">
              <a:buNone/>
              <a:defRPr/>
            </a:lvl1pPr>
          </a:lstStyle>
          <a:p>
            <a:pPr marL="228600" marR="0" lvl="0" indent="0" algn="l"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a:p>
            <a:endParaRPr lang="en-SE" dirty="0"/>
          </a:p>
        </p:txBody>
      </p:sp>
      <p:sp>
        <p:nvSpPr>
          <p:cNvPr id="9" name="Picture Placeholder 8">
            <a:extLst>
              <a:ext uri="{FF2B5EF4-FFF2-40B4-BE49-F238E27FC236}">
                <a16:creationId xmlns:a16="http://schemas.microsoft.com/office/drawing/2014/main" id="{59AC3F73-98E1-8F22-7B88-FC3A20E2CB89}"/>
              </a:ext>
            </a:extLst>
          </p:cNvPr>
          <p:cNvSpPr>
            <a:spLocks noGrp="1"/>
          </p:cNvSpPr>
          <p:nvPr>
            <p:ph type="pic" sz="quarter" idx="14" hasCustomPrompt="1"/>
          </p:nvPr>
        </p:nvSpPr>
        <p:spPr>
          <a:xfrm>
            <a:off x="6096000" y="0"/>
            <a:ext cx="6096000" cy="6858000"/>
          </a:xfrm>
        </p:spPr>
        <p:txBody>
          <a:bodyPr/>
          <a:lstStyle>
            <a:lvl1pPr marL="0" indent="0">
              <a:buNone/>
              <a:defRPr/>
            </a:lvl1pPr>
          </a:lstStyle>
          <a:p>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p:txBody>
      </p:sp>
    </p:spTree>
    <p:extLst>
      <p:ext uri="{BB962C8B-B14F-4D97-AF65-F5344CB8AC3E}">
        <p14:creationId xmlns:p14="http://schemas.microsoft.com/office/powerpoint/2010/main" val="6047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top Rubrik un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BD8219-A02F-B037-7A40-9DD55E2687EE}"/>
              </a:ext>
            </a:extLst>
          </p:cNvPr>
          <p:cNvPicPr>
            <a:picLocks noChangeAspect="1"/>
          </p:cNvPicPr>
          <p:nvPr userDrawn="1"/>
        </p:nvPicPr>
        <p:blipFill>
          <a:blip r:embed="rId2"/>
          <a:stretch>
            <a:fillRect/>
          </a:stretch>
        </p:blipFill>
        <p:spPr>
          <a:xfrm>
            <a:off x="371475" y="6309320"/>
            <a:ext cx="1639625" cy="465264"/>
          </a:xfrm>
          <a:prstGeom prst="rect">
            <a:avLst/>
          </a:prstGeom>
        </p:spPr>
      </p:pic>
      <p:pic>
        <p:nvPicPr>
          <p:cNvPr id="3" name="Picture 2">
            <a:extLst>
              <a:ext uri="{FF2B5EF4-FFF2-40B4-BE49-F238E27FC236}">
                <a16:creationId xmlns:a16="http://schemas.microsoft.com/office/drawing/2014/main" id="{BC29159F-1FBF-34F2-BAF9-8ECE14FB6895}"/>
              </a:ext>
            </a:extLst>
          </p:cNvPr>
          <p:cNvPicPr>
            <a:picLocks noChangeAspect="1"/>
          </p:cNvPicPr>
          <p:nvPr userDrawn="1"/>
        </p:nvPicPr>
        <p:blipFill>
          <a:blip r:embed="rId3"/>
          <a:stretch>
            <a:fillRect/>
          </a:stretch>
        </p:blipFill>
        <p:spPr>
          <a:xfrm>
            <a:off x="9418782" y="4978820"/>
            <a:ext cx="5177838" cy="5177838"/>
          </a:xfrm>
          <a:prstGeom prst="rect">
            <a:avLst/>
          </a:prstGeom>
        </p:spPr>
      </p:pic>
      <p:sp>
        <p:nvSpPr>
          <p:cNvPr id="5" name="Picture Placeholder 4">
            <a:extLst>
              <a:ext uri="{FF2B5EF4-FFF2-40B4-BE49-F238E27FC236}">
                <a16:creationId xmlns:a16="http://schemas.microsoft.com/office/drawing/2014/main" id="{DD0342D0-2C8A-4776-FD61-6E0A1DEC0B87}"/>
              </a:ext>
            </a:extLst>
          </p:cNvPr>
          <p:cNvSpPr>
            <a:spLocks noGrp="1"/>
          </p:cNvSpPr>
          <p:nvPr>
            <p:ph type="pic" sz="quarter" idx="23"/>
          </p:nvPr>
        </p:nvSpPr>
        <p:spPr>
          <a:xfrm>
            <a:off x="0" y="0"/>
            <a:ext cx="12192000" cy="4869455"/>
          </a:xfrm>
        </p:spPr>
        <p:txBody>
          <a:bodyPr/>
          <a:lstStyle>
            <a:lvl1pPr marL="228600" indent="0">
              <a:buNone/>
              <a:defRPr/>
            </a:lvl1pPr>
          </a:lstStyle>
          <a:p>
            <a:r>
              <a:rPr lang="sv-SE"/>
              <a:t>Klicka på ikonen för att lägga till en bild</a:t>
            </a:r>
            <a:endParaRPr lang="en-SE" dirty="0"/>
          </a:p>
        </p:txBody>
      </p:sp>
      <p:sp>
        <p:nvSpPr>
          <p:cNvPr id="12" name="Title 11">
            <a:extLst>
              <a:ext uri="{FF2B5EF4-FFF2-40B4-BE49-F238E27FC236}">
                <a16:creationId xmlns:a16="http://schemas.microsoft.com/office/drawing/2014/main" id="{A540AF8E-6BCD-B3FD-0894-9193D1885BDD}"/>
              </a:ext>
            </a:extLst>
          </p:cNvPr>
          <p:cNvSpPr>
            <a:spLocks noGrp="1"/>
          </p:cNvSpPr>
          <p:nvPr>
            <p:ph type="title" hasCustomPrompt="1"/>
          </p:nvPr>
        </p:nvSpPr>
        <p:spPr>
          <a:xfrm>
            <a:off x="371475" y="5013176"/>
            <a:ext cx="9323131" cy="1360583"/>
          </a:xfrm>
          <a:prstGeom prst="rect">
            <a:avLst/>
          </a:prstGeom>
        </p:spPr>
        <p:txBody>
          <a:bodyPr anchor="ctr"/>
          <a:lstStyle/>
          <a:p>
            <a:r>
              <a:rPr lang="en-GB" dirty="0" err="1"/>
              <a:t>Här</a:t>
            </a:r>
            <a:r>
              <a:rPr lang="en-GB" dirty="0"/>
              <a:t> </a:t>
            </a:r>
            <a:r>
              <a:rPr lang="en-GB" dirty="0" err="1"/>
              <a:t>vill</a:t>
            </a:r>
            <a:r>
              <a:rPr lang="en-GB" dirty="0"/>
              <a:t> vi ha </a:t>
            </a:r>
            <a:r>
              <a:rPr lang="en-GB" dirty="0" err="1"/>
              <a:t>en</a:t>
            </a:r>
            <a:r>
              <a:rPr lang="en-GB" dirty="0"/>
              <a:t> </a:t>
            </a:r>
            <a:r>
              <a:rPr lang="en-GB" dirty="0" err="1"/>
              <a:t>rubrik</a:t>
            </a:r>
            <a:r>
              <a:rPr lang="en-GB" dirty="0"/>
              <a:t> </a:t>
            </a:r>
            <a:r>
              <a:rPr lang="en-GB" dirty="0" err="1"/>
              <a:t>som</a:t>
            </a:r>
            <a:r>
              <a:rPr lang="en-GB" dirty="0"/>
              <a:t> </a:t>
            </a:r>
            <a:r>
              <a:rPr lang="en-GB" dirty="0" err="1"/>
              <a:t>väcker</a:t>
            </a:r>
            <a:r>
              <a:rPr lang="en-GB" dirty="0"/>
              <a:t> </a:t>
            </a:r>
            <a:r>
              <a:rPr lang="en-GB" dirty="0" err="1"/>
              <a:t>intresse</a:t>
            </a:r>
            <a:r>
              <a:rPr lang="en-GB" dirty="0"/>
              <a:t>. </a:t>
            </a:r>
            <a:r>
              <a:rPr lang="en-GB" dirty="0" err="1"/>
              <a:t>Inte</a:t>
            </a:r>
            <a:r>
              <a:rPr lang="en-GB" dirty="0"/>
              <a:t> </a:t>
            </a:r>
            <a:r>
              <a:rPr lang="en-GB" dirty="0" err="1"/>
              <a:t>mer</a:t>
            </a:r>
            <a:r>
              <a:rPr lang="en-GB" dirty="0"/>
              <a:t> </a:t>
            </a:r>
            <a:r>
              <a:rPr lang="en-GB" dirty="0" err="1"/>
              <a:t>än</a:t>
            </a:r>
            <a:r>
              <a:rPr lang="en-GB" dirty="0"/>
              <a:t> </a:t>
            </a:r>
            <a:r>
              <a:rPr lang="en-GB" dirty="0" err="1"/>
              <a:t>två</a:t>
            </a:r>
            <a:r>
              <a:rPr lang="en-GB" dirty="0"/>
              <a:t> </a:t>
            </a:r>
            <a:r>
              <a:rPr lang="en-GB" dirty="0" err="1"/>
              <a:t>rader</a:t>
            </a:r>
            <a:r>
              <a:rPr lang="en-GB" dirty="0"/>
              <a:t>.</a:t>
            </a:r>
            <a:endParaRPr lang="en-SE" dirty="0"/>
          </a:p>
        </p:txBody>
      </p:sp>
      <p:sp>
        <p:nvSpPr>
          <p:cNvPr id="6" name="Date Placeholder 5">
            <a:extLst>
              <a:ext uri="{FF2B5EF4-FFF2-40B4-BE49-F238E27FC236}">
                <a16:creationId xmlns:a16="http://schemas.microsoft.com/office/drawing/2014/main" id="{AAB6C91A-D0A2-234C-5664-EA2F0D52CE56}"/>
              </a:ext>
            </a:extLst>
          </p:cNvPr>
          <p:cNvSpPr>
            <a:spLocks noGrp="1"/>
          </p:cNvSpPr>
          <p:nvPr>
            <p:ph type="dt" sz="half" idx="24"/>
          </p:nvPr>
        </p:nvSpPr>
        <p:spPr/>
        <p:txBody>
          <a:bodyPr/>
          <a:lstStyle/>
          <a:p>
            <a:fld id="{C53699FD-F1A6-E645-86B8-E54FE9A5C083}" type="datetime1">
              <a:rPr lang="sv-SE" smtClean="0"/>
              <a:t>2025-02-19</a:t>
            </a:fld>
            <a:endParaRPr lang="en-SE" dirty="0"/>
          </a:p>
        </p:txBody>
      </p:sp>
      <p:sp>
        <p:nvSpPr>
          <p:cNvPr id="7" name="Footer Placeholder 6">
            <a:extLst>
              <a:ext uri="{FF2B5EF4-FFF2-40B4-BE49-F238E27FC236}">
                <a16:creationId xmlns:a16="http://schemas.microsoft.com/office/drawing/2014/main" id="{6E66233B-A1ED-D654-DE9D-78B98D3F3CE4}"/>
              </a:ext>
            </a:extLst>
          </p:cNvPr>
          <p:cNvSpPr>
            <a:spLocks noGrp="1"/>
          </p:cNvSpPr>
          <p:nvPr>
            <p:ph type="ftr" sz="quarter" idx="25"/>
          </p:nvPr>
        </p:nvSpPr>
        <p:spPr/>
        <p:txBody>
          <a:bodyPr/>
          <a:lstStyle/>
          <a:p>
            <a:r>
              <a:rPr lang="en-GB"/>
              <a:t>Allmän presentation</a:t>
            </a:r>
            <a:endParaRPr lang="en-SE" dirty="0"/>
          </a:p>
        </p:txBody>
      </p:sp>
      <p:sp>
        <p:nvSpPr>
          <p:cNvPr id="9" name="Slide Number Placeholder 8">
            <a:extLst>
              <a:ext uri="{FF2B5EF4-FFF2-40B4-BE49-F238E27FC236}">
                <a16:creationId xmlns:a16="http://schemas.microsoft.com/office/drawing/2014/main" id="{EA6C5F52-FBF8-5074-D383-6B184F498E81}"/>
              </a:ext>
            </a:extLst>
          </p:cNvPr>
          <p:cNvSpPr>
            <a:spLocks noGrp="1"/>
          </p:cNvSpPr>
          <p:nvPr>
            <p:ph type="sldNum" sz="quarter" idx="26"/>
          </p:nvPr>
        </p:nvSpPr>
        <p:spPr/>
        <p:txBody>
          <a:bodyPr/>
          <a:lstStyle/>
          <a:p>
            <a:r>
              <a:rPr lang="en-SE"/>
              <a:t>Sid </a:t>
            </a:r>
            <a:fld id="{054250FC-83A4-F942-90E8-BB58DCDC9433}" type="slidenum">
              <a:rPr lang="en-SE" smtClean="0"/>
              <a:pPr/>
              <a:t>‹#›</a:t>
            </a:fld>
            <a:endParaRPr lang="en-SE" dirty="0"/>
          </a:p>
        </p:txBody>
      </p:sp>
    </p:spTree>
    <p:extLst>
      <p:ext uri="{BB962C8B-B14F-4D97-AF65-F5344CB8AC3E}">
        <p14:creationId xmlns:p14="http://schemas.microsoft.com/office/powerpoint/2010/main" val="32593081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ildmontage 3 bil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DE0E0ED-B32C-CD6D-54C0-B7D74A4D103A}"/>
              </a:ext>
            </a:extLst>
          </p:cNvPr>
          <p:cNvSpPr>
            <a:spLocks noGrp="1"/>
          </p:cNvSpPr>
          <p:nvPr>
            <p:ph type="pic" sz="quarter" idx="13" hasCustomPrompt="1"/>
          </p:nvPr>
        </p:nvSpPr>
        <p:spPr>
          <a:xfrm>
            <a:off x="0" y="0"/>
            <a:ext cx="6096000" cy="6858000"/>
          </a:xfrm>
        </p:spPr>
        <p:txBody>
          <a:bodyPr/>
          <a:lstStyle>
            <a:lvl1pPr marL="228600" indent="0">
              <a:buNone/>
              <a:defRPr/>
            </a:lvl1pPr>
          </a:lstStyle>
          <a:p>
            <a:pPr marL="228600" marR="0" lvl="0" indent="0" algn="l"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a:p>
            <a:endParaRPr lang="en-SE" dirty="0"/>
          </a:p>
        </p:txBody>
      </p:sp>
      <p:sp>
        <p:nvSpPr>
          <p:cNvPr id="9" name="Picture Placeholder 8">
            <a:extLst>
              <a:ext uri="{FF2B5EF4-FFF2-40B4-BE49-F238E27FC236}">
                <a16:creationId xmlns:a16="http://schemas.microsoft.com/office/drawing/2014/main" id="{59AC3F73-98E1-8F22-7B88-FC3A20E2CB89}"/>
              </a:ext>
            </a:extLst>
          </p:cNvPr>
          <p:cNvSpPr>
            <a:spLocks noGrp="1"/>
          </p:cNvSpPr>
          <p:nvPr>
            <p:ph type="pic" sz="quarter" idx="14" hasCustomPrompt="1"/>
          </p:nvPr>
        </p:nvSpPr>
        <p:spPr>
          <a:xfrm>
            <a:off x="6096000" y="0"/>
            <a:ext cx="6096000" cy="3429000"/>
          </a:xfrm>
        </p:spPr>
        <p:txBody>
          <a:bodyPr/>
          <a:lstStyle>
            <a:lvl1pPr marL="0" indent="0">
              <a:buNone/>
              <a:defRPr/>
            </a:lvl1pPr>
          </a:lstStyle>
          <a:p>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p:txBody>
      </p:sp>
      <p:sp>
        <p:nvSpPr>
          <p:cNvPr id="10" name="Picture Placeholder 8">
            <a:extLst>
              <a:ext uri="{FF2B5EF4-FFF2-40B4-BE49-F238E27FC236}">
                <a16:creationId xmlns:a16="http://schemas.microsoft.com/office/drawing/2014/main" id="{C1C14DAA-9470-A693-FBD3-914D10802014}"/>
              </a:ext>
            </a:extLst>
          </p:cNvPr>
          <p:cNvSpPr>
            <a:spLocks noGrp="1"/>
          </p:cNvSpPr>
          <p:nvPr>
            <p:ph type="pic" sz="quarter" idx="15" hasCustomPrompt="1"/>
          </p:nvPr>
        </p:nvSpPr>
        <p:spPr>
          <a:xfrm>
            <a:off x="6096000" y="3429000"/>
            <a:ext cx="6096000" cy="3429000"/>
          </a:xfrm>
        </p:spPr>
        <p:txBody>
          <a:bodyPr/>
          <a:lstStyle>
            <a:lvl1pPr marL="0" indent="0">
              <a:buNone/>
              <a:defRPr/>
            </a:lvl1pPr>
          </a:lstStyle>
          <a:p>
            <a:pPr marL="0" marR="0" lvl="0" indent="0" algn="l"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a:p>
            <a:endParaRPr lang="en-SE" dirty="0"/>
          </a:p>
        </p:txBody>
      </p:sp>
    </p:spTree>
    <p:extLst>
      <p:ext uri="{BB962C8B-B14F-4D97-AF65-F5344CB8AC3E}">
        <p14:creationId xmlns:p14="http://schemas.microsoft.com/office/powerpoint/2010/main" val="1716851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montage 4 bil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DE0E0ED-B32C-CD6D-54C0-B7D74A4D103A}"/>
              </a:ext>
            </a:extLst>
          </p:cNvPr>
          <p:cNvSpPr>
            <a:spLocks noGrp="1"/>
          </p:cNvSpPr>
          <p:nvPr>
            <p:ph type="pic" sz="quarter" idx="13" hasCustomPrompt="1"/>
          </p:nvPr>
        </p:nvSpPr>
        <p:spPr>
          <a:xfrm>
            <a:off x="0" y="0"/>
            <a:ext cx="6096000" cy="3429000"/>
          </a:xfrm>
        </p:spPr>
        <p:txBody>
          <a:bodyPr/>
          <a:lstStyle>
            <a:lvl1pPr marL="228600" indent="0">
              <a:buNone/>
              <a:defRPr/>
            </a:lvl1pPr>
          </a:lstStyle>
          <a:p>
            <a:pPr marL="228600" marR="0" lvl="0" indent="0" algn="l"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a:p>
            <a:endParaRPr lang="en-SE" dirty="0"/>
          </a:p>
        </p:txBody>
      </p:sp>
      <p:sp>
        <p:nvSpPr>
          <p:cNvPr id="9" name="Picture Placeholder 8">
            <a:extLst>
              <a:ext uri="{FF2B5EF4-FFF2-40B4-BE49-F238E27FC236}">
                <a16:creationId xmlns:a16="http://schemas.microsoft.com/office/drawing/2014/main" id="{59AC3F73-98E1-8F22-7B88-FC3A20E2CB89}"/>
              </a:ext>
            </a:extLst>
          </p:cNvPr>
          <p:cNvSpPr>
            <a:spLocks noGrp="1"/>
          </p:cNvSpPr>
          <p:nvPr>
            <p:ph type="pic" sz="quarter" idx="14" hasCustomPrompt="1"/>
          </p:nvPr>
        </p:nvSpPr>
        <p:spPr>
          <a:xfrm>
            <a:off x="6096000" y="0"/>
            <a:ext cx="6096000" cy="3429000"/>
          </a:xfrm>
        </p:spPr>
        <p:txBody>
          <a:bodyPr/>
          <a:lstStyle>
            <a:lvl1pPr marL="0" indent="0">
              <a:buNone/>
              <a:defRPr/>
            </a:lvl1pPr>
          </a:lstStyle>
          <a:p>
            <a:pPr marL="0" marR="0" lvl="0" indent="0" algn="l"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a:p>
            <a:endParaRPr lang="en-SE" dirty="0"/>
          </a:p>
        </p:txBody>
      </p:sp>
      <p:sp>
        <p:nvSpPr>
          <p:cNvPr id="10" name="Picture Placeholder 8">
            <a:extLst>
              <a:ext uri="{FF2B5EF4-FFF2-40B4-BE49-F238E27FC236}">
                <a16:creationId xmlns:a16="http://schemas.microsoft.com/office/drawing/2014/main" id="{C1C14DAA-9470-A693-FBD3-914D10802014}"/>
              </a:ext>
            </a:extLst>
          </p:cNvPr>
          <p:cNvSpPr>
            <a:spLocks noGrp="1"/>
          </p:cNvSpPr>
          <p:nvPr>
            <p:ph type="pic" sz="quarter" idx="15" hasCustomPrompt="1"/>
          </p:nvPr>
        </p:nvSpPr>
        <p:spPr>
          <a:xfrm>
            <a:off x="6096000" y="3429000"/>
            <a:ext cx="6096000" cy="3429000"/>
          </a:xfrm>
        </p:spPr>
        <p:txBody>
          <a:bodyPr/>
          <a:lstStyle>
            <a:lvl1pPr marL="0" indent="0">
              <a:buNone/>
              <a:defRPr/>
            </a:lvl1pPr>
          </a:lstStyle>
          <a:p>
            <a:pPr marL="0" marR="0" lvl="0" indent="0" algn="l"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a:p>
            <a:endParaRPr lang="en-SE" dirty="0"/>
          </a:p>
        </p:txBody>
      </p:sp>
      <p:sp>
        <p:nvSpPr>
          <p:cNvPr id="2" name="Picture Placeholder 6">
            <a:extLst>
              <a:ext uri="{FF2B5EF4-FFF2-40B4-BE49-F238E27FC236}">
                <a16:creationId xmlns:a16="http://schemas.microsoft.com/office/drawing/2014/main" id="{83760895-9E11-D1C6-31D8-7A551F47C747}"/>
              </a:ext>
            </a:extLst>
          </p:cNvPr>
          <p:cNvSpPr>
            <a:spLocks noGrp="1"/>
          </p:cNvSpPr>
          <p:nvPr>
            <p:ph type="pic" sz="quarter" idx="16" hasCustomPrompt="1"/>
          </p:nvPr>
        </p:nvSpPr>
        <p:spPr>
          <a:xfrm>
            <a:off x="0" y="3429000"/>
            <a:ext cx="6096000" cy="3429000"/>
          </a:xfrm>
        </p:spPr>
        <p:txBody>
          <a:bodyPr/>
          <a:lstStyle>
            <a:lvl1pPr marL="228600" indent="0">
              <a:buNone/>
              <a:defRPr/>
            </a:lvl1pPr>
          </a:lstStyle>
          <a:p>
            <a:pPr marL="228600" marR="0" lvl="0" indent="0" algn="l" defTabSz="914400" rtl="0" eaLnBrk="1" fontAlgn="auto" latinLnBrk="0" hangingPunct="0">
              <a:lnSpc>
                <a:spcPct val="90000"/>
              </a:lnSpc>
              <a:spcBef>
                <a:spcPts val="1000"/>
              </a:spcBef>
              <a:spcAft>
                <a:spcPts val="0"/>
              </a:spcAft>
              <a:buClrTx/>
              <a:buSzTx/>
              <a:buFont typeface="Arial" panose="020B0604020202020204" pitchFamily="34" charset="0"/>
              <a:buNone/>
              <a:tabLst/>
              <a:defRPr/>
            </a:pPr>
            <a:r>
              <a:rPr lang="en-GB" dirty="0" err="1"/>
              <a:t>Klicka</a:t>
            </a:r>
            <a:r>
              <a:rPr lang="en-GB" dirty="0"/>
              <a:t> </a:t>
            </a:r>
            <a:r>
              <a:rPr lang="en-GB" dirty="0" err="1"/>
              <a:t>på</a:t>
            </a:r>
            <a:r>
              <a:rPr lang="en-GB" dirty="0"/>
              <a:t> </a:t>
            </a:r>
            <a:r>
              <a:rPr lang="en-GB" dirty="0" err="1"/>
              <a:t>ikonen</a:t>
            </a:r>
            <a:r>
              <a:rPr lang="en-GB" dirty="0"/>
              <a:t> för </a:t>
            </a:r>
            <a:r>
              <a:rPr lang="en-GB" dirty="0" err="1"/>
              <a:t>att</a:t>
            </a:r>
            <a:r>
              <a:rPr lang="en-GB" dirty="0"/>
              <a:t> </a:t>
            </a:r>
            <a:r>
              <a:rPr lang="en-GB" dirty="0" err="1"/>
              <a:t>lägga</a:t>
            </a:r>
            <a:r>
              <a:rPr lang="en-GB" dirty="0"/>
              <a:t> till </a:t>
            </a:r>
            <a:r>
              <a:rPr lang="en-GB" dirty="0" err="1"/>
              <a:t>bild</a:t>
            </a:r>
            <a:r>
              <a:rPr lang="en-GB" dirty="0"/>
              <a:t> </a:t>
            </a:r>
            <a:endParaRPr lang="en-SE" dirty="0"/>
          </a:p>
          <a:p>
            <a:endParaRPr lang="en-SE" dirty="0"/>
          </a:p>
        </p:txBody>
      </p:sp>
    </p:spTree>
    <p:extLst>
      <p:ext uri="{BB962C8B-B14F-4D97-AF65-F5344CB8AC3E}">
        <p14:creationId xmlns:p14="http://schemas.microsoft.com/office/powerpoint/2010/main" val="2735247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m.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A87649-7C2E-3D5D-2EC0-1F740AF878FA}"/>
              </a:ext>
            </a:extLst>
          </p:cNvPr>
          <p:cNvSpPr>
            <a:spLocks noGrp="1"/>
          </p:cNvSpPr>
          <p:nvPr>
            <p:ph type="dt" sz="half" idx="10"/>
          </p:nvPr>
        </p:nvSpPr>
        <p:spPr/>
        <p:txBody>
          <a:bodyPr/>
          <a:lstStyle/>
          <a:p>
            <a:fld id="{0E2C5877-844F-5F49-8909-5DC69CE9211D}" type="datetime1">
              <a:rPr lang="sv-SE" smtClean="0"/>
              <a:t>2025-02-19</a:t>
            </a:fld>
            <a:endParaRPr lang="en-SE" dirty="0"/>
          </a:p>
        </p:txBody>
      </p:sp>
      <p:sp>
        <p:nvSpPr>
          <p:cNvPr id="3" name="Footer Placeholder 2">
            <a:extLst>
              <a:ext uri="{FF2B5EF4-FFF2-40B4-BE49-F238E27FC236}">
                <a16:creationId xmlns:a16="http://schemas.microsoft.com/office/drawing/2014/main" id="{D6F1871F-B787-38AF-6A9A-8F3B46050C9D}"/>
              </a:ext>
            </a:extLst>
          </p:cNvPr>
          <p:cNvSpPr>
            <a:spLocks noGrp="1"/>
          </p:cNvSpPr>
          <p:nvPr>
            <p:ph type="ftr" sz="quarter" idx="11"/>
          </p:nvPr>
        </p:nvSpPr>
        <p:spPr/>
        <p:txBody>
          <a:bodyPr/>
          <a:lstStyle/>
          <a:p>
            <a:r>
              <a:rPr lang="en-GB"/>
              <a:t>Allmän presentation</a:t>
            </a:r>
            <a:endParaRPr lang="en-SE" dirty="0"/>
          </a:p>
        </p:txBody>
      </p:sp>
      <p:sp>
        <p:nvSpPr>
          <p:cNvPr id="4" name="Slide Number Placeholder 3">
            <a:extLst>
              <a:ext uri="{FF2B5EF4-FFF2-40B4-BE49-F238E27FC236}">
                <a16:creationId xmlns:a16="http://schemas.microsoft.com/office/drawing/2014/main" id="{F271BB74-6F9B-0777-ED48-5F2EF6FD81C7}"/>
              </a:ext>
            </a:extLst>
          </p:cNvPr>
          <p:cNvSpPr>
            <a:spLocks noGrp="1"/>
          </p:cNvSpPr>
          <p:nvPr>
            <p:ph type="sldNum" sz="quarter" idx="12"/>
          </p:nvPr>
        </p:nvSpPr>
        <p:spPr/>
        <p:txBody>
          <a:bodyPr/>
          <a:lstStyle/>
          <a:p>
            <a:r>
              <a:rPr lang="en-SE"/>
              <a:t>Sid </a:t>
            </a:r>
            <a:fld id="{054250FC-83A4-F942-90E8-BB58DCDC9433}" type="slidenum">
              <a:rPr lang="en-SE" smtClean="0"/>
              <a:pPr/>
              <a:t>‹#›</a:t>
            </a:fld>
            <a:endParaRPr lang="en-SE" dirty="0"/>
          </a:p>
        </p:txBody>
      </p:sp>
      <p:pic>
        <p:nvPicPr>
          <p:cNvPr id="6" name="Picture 5">
            <a:extLst>
              <a:ext uri="{FF2B5EF4-FFF2-40B4-BE49-F238E27FC236}">
                <a16:creationId xmlns:a16="http://schemas.microsoft.com/office/drawing/2014/main" id="{59E9FFDA-C6E7-36AB-1614-89A00E475E43}"/>
              </a:ext>
            </a:extLst>
          </p:cNvPr>
          <p:cNvPicPr>
            <a:picLocks noChangeAspect="1"/>
          </p:cNvPicPr>
          <p:nvPr userDrawn="1"/>
        </p:nvPicPr>
        <p:blipFill>
          <a:blip r:embed="rId2"/>
          <a:stretch>
            <a:fillRect/>
          </a:stretch>
        </p:blipFill>
        <p:spPr>
          <a:xfrm>
            <a:off x="371475" y="6311900"/>
            <a:ext cx="1639625" cy="465264"/>
          </a:xfrm>
          <a:prstGeom prst="rect">
            <a:avLst/>
          </a:prstGeom>
        </p:spPr>
      </p:pic>
    </p:spTree>
    <p:extLst>
      <p:ext uri="{BB962C8B-B14F-4D97-AF65-F5344CB8AC3E}">
        <p14:creationId xmlns:p14="http://schemas.microsoft.com/office/powerpoint/2010/main" val="3544603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84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0/50 text och bild Vänst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420AE0B-8079-0532-C656-71AC2EDEFDAC}"/>
              </a:ext>
            </a:extLst>
          </p:cNvPr>
          <p:cNvSpPr>
            <a:spLocks noGrp="1"/>
          </p:cNvSpPr>
          <p:nvPr>
            <p:ph type="pic" sz="quarter" idx="14"/>
          </p:nvPr>
        </p:nvSpPr>
        <p:spPr>
          <a:xfrm>
            <a:off x="6467475" y="-5245"/>
            <a:ext cx="5724525" cy="6858000"/>
          </a:xfrm>
        </p:spPr>
        <p:txBody>
          <a:bodyPr/>
          <a:lstStyle>
            <a:lvl1pPr marL="0" indent="0">
              <a:buNone/>
              <a:defRPr/>
            </a:lvl1pPr>
          </a:lstStyle>
          <a:p>
            <a:r>
              <a:rPr lang="sv-SE"/>
              <a:t>Klicka på ikonen för att lägga till en bild</a:t>
            </a:r>
            <a:endParaRPr lang="en-SE" dirty="0"/>
          </a:p>
        </p:txBody>
      </p:sp>
      <p:sp>
        <p:nvSpPr>
          <p:cNvPr id="30" name="Title 29">
            <a:extLst>
              <a:ext uri="{FF2B5EF4-FFF2-40B4-BE49-F238E27FC236}">
                <a16:creationId xmlns:a16="http://schemas.microsoft.com/office/drawing/2014/main" id="{BD1B6CC6-8A88-8F26-8824-602EE003EBDC}"/>
              </a:ext>
            </a:extLst>
          </p:cNvPr>
          <p:cNvSpPr>
            <a:spLocks noGrp="1"/>
          </p:cNvSpPr>
          <p:nvPr>
            <p:ph type="title" hasCustomPrompt="1"/>
          </p:nvPr>
        </p:nvSpPr>
        <p:spPr>
          <a:xfrm>
            <a:off x="371475" y="674312"/>
            <a:ext cx="5724524" cy="1325563"/>
          </a:xfrm>
          <a:prstGeom prst="rect">
            <a:avLst/>
          </a:prstGeom>
        </p:spPr>
        <p:txBody>
          <a:bodyPr vert="horz" lIns="0" tIns="0" rIns="0" bIns="0" rtlCol="0" anchor="b">
            <a:normAutofit/>
          </a:bodyPr>
          <a:lstStyle>
            <a:lvl1pPr>
              <a:defRPr lang="en-SE" dirty="0"/>
            </a:lvl1pPr>
          </a:lstStyle>
          <a:p>
            <a:pPr lvl="0"/>
            <a:r>
              <a:rPr lang="sv-SE" dirty="0"/>
              <a:t>Klicka för att lägga till rubrik</a:t>
            </a:r>
            <a:endParaRPr lang="en-SE" dirty="0"/>
          </a:p>
        </p:txBody>
      </p:sp>
      <p:sp>
        <p:nvSpPr>
          <p:cNvPr id="5" name="Date Placeholder 4">
            <a:extLst>
              <a:ext uri="{FF2B5EF4-FFF2-40B4-BE49-F238E27FC236}">
                <a16:creationId xmlns:a16="http://schemas.microsoft.com/office/drawing/2014/main" id="{F8724A39-CA76-CD72-EC6C-42FC30A0D8D6}"/>
              </a:ext>
            </a:extLst>
          </p:cNvPr>
          <p:cNvSpPr>
            <a:spLocks noGrp="1"/>
          </p:cNvSpPr>
          <p:nvPr>
            <p:ph type="dt" sz="half" idx="15"/>
          </p:nvPr>
        </p:nvSpPr>
        <p:spPr/>
        <p:txBody>
          <a:bodyPr/>
          <a:lstStyle/>
          <a:p>
            <a:fld id="{F4A7D524-EFF6-8D4E-962B-408F2A64CE9A}" type="datetime1">
              <a:rPr lang="sv-SE" smtClean="0"/>
              <a:t>2025-02-19</a:t>
            </a:fld>
            <a:endParaRPr lang="en-SE"/>
          </a:p>
        </p:txBody>
      </p:sp>
      <p:sp>
        <p:nvSpPr>
          <p:cNvPr id="6" name="Footer Placeholder 5">
            <a:extLst>
              <a:ext uri="{FF2B5EF4-FFF2-40B4-BE49-F238E27FC236}">
                <a16:creationId xmlns:a16="http://schemas.microsoft.com/office/drawing/2014/main" id="{3B57CFEA-C21C-0507-2E24-C574E3EBC71F}"/>
              </a:ext>
            </a:extLst>
          </p:cNvPr>
          <p:cNvSpPr>
            <a:spLocks noGrp="1"/>
          </p:cNvSpPr>
          <p:nvPr>
            <p:ph type="ftr" sz="quarter" idx="16"/>
          </p:nvPr>
        </p:nvSpPr>
        <p:spPr>
          <a:xfrm>
            <a:off x="3493998" y="6492873"/>
            <a:ext cx="2602002" cy="148012"/>
          </a:xfrm>
        </p:spPr>
        <p:txBody>
          <a:bodyPr/>
          <a:lstStyle/>
          <a:p>
            <a:r>
              <a:rPr lang="en-GB"/>
              <a:t>Allmän presentation</a:t>
            </a:r>
            <a:endParaRPr lang="en-SE"/>
          </a:p>
        </p:txBody>
      </p:sp>
      <p:sp>
        <p:nvSpPr>
          <p:cNvPr id="11" name="Text Placeholder 10">
            <a:extLst>
              <a:ext uri="{FF2B5EF4-FFF2-40B4-BE49-F238E27FC236}">
                <a16:creationId xmlns:a16="http://schemas.microsoft.com/office/drawing/2014/main" id="{EE58E879-2634-E10F-00C2-36A73BBA949F}"/>
              </a:ext>
            </a:extLst>
          </p:cNvPr>
          <p:cNvSpPr>
            <a:spLocks noGrp="1"/>
          </p:cNvSpPr>
          <p:nvPr>
            <p:ph type="body" sz="quarter" idx="18" hasCustomPrompt="1"/>
          </p:nvPr>
        </p:nvSpPr>
        <p:spPr>
          <a:xfrm>
            <a:off x="371475" y="2157125"/>
            <a:ext cx="5724525" cy="4026564"/>
          </a:xfrm>
        </p:spPr>
        <p:txBody>
          <a:bodyPr/>
          <a:lstStyle/>
          <a:p>
            <a:pPr lvl="0"/>
            <a:r>
              <a:rPr lang="sv-SE" dirty="0"/>
              <a:t>Skriv text här</a:t>
            </a:r>
          </a:p>
          <a:p>
            <a:pPr lvl="1"/>
            <a:r>
              <a:rPr lang="sv-SE" dirty="0"/>
              <a:t>Nivå två</a:t>
            </a:r>
          </a:p>
          <a:p>
            <a:pPr lvl="2"/>
            <a:r>
              <a:rPr lang="sv-SE" dirty="0"/>
              <a:t>Nivå tre</a:t>
            </a:r>
          </a:p>
        </p:txBody>
      </p:sp>
      <p:pic>
        <p:nvPicPr>
          <p:cNvPr id="4" name="Picture 3">
            <a:extLst>
              <a:ext uri="{FF2B5EF4-FFF2-40B4-BE49-F238E27FC236}">
                <a16:creationId xmlns:a16="http://schemas.microsoft.com/office/drawing/2014/main" id="{ED6B446C-37D8-DC9E-5242-3D6C4C677201}"/>
              </a:ext>
            </a:extLst>
          </p:cNvPr>
          <p:cNvPicPr>
            <a:picLocks noChangeAspect="1"/>
          </p:cNvPicPr>
          <p:nvPr userDrawn="1"/>
        </p:nvPicPr>
        <p:blipFill>
          <a:blip r:embed="rId2"/>
          <a:stretch>
            <a:fillRect/>
          </a:stretch>
        </p:blipFill>
        <p:spPr>
          <a:xfrm>
            <a:off x="371475" y="6309320"/>
            <a:ext cx="1639625" cy="465264"/>
          </a:xfrm>
          <a:prstGeom prst="rect">
            <a:avLst/>
          </a:prstGeom>
        </p:spPr>
      </p:pic>
    </p:spTree>
    <p:extLst>
      <p:ext uri="{BB962C8B-B14F-4D97-AF65-F5344CB8AC3E}">
        <p14:creationId xmlns:p14="http://schemas.microsoft.com/office/powerpoint/2010/main" val="1144540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0/50 text och 2 bild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420AE0B-8079-0532-C656-71AC2EDEFDAC}"/>
              </a:ext>
            </a:extLst>
          </p:cNvPr>
          <p:cNvSpPr>
            <a:spLocks noGrp="1"/>
          </p:cNvSpPr>
          <p:nvPr>
            <p:ph type="pic" sz="quarter" idx="14"/>
          </p:nvPr>
        </p:nvSpPr>
        <p:spPr>
          <a:xfrm>
            <a:off x="6467475" y="-5245"/>
            <a:ext cx="5724525" cy="3434245"/>
          </a:xfrm>
        </p:spPr>
        <p:txBody>
          <a:bodyPr/>
          <a:lstStyle>
            <a:lvl1pPr marL="0" indent="0">
              <a:buNone/>
              <a:defRPr/>
            </a:lvl1pPr>
          </a:lstStyle>
          <a:p>
            <a:r>
              <a:rPr lang="sv-SE"/>
              <a:t>Klicka på ikonen för att lägga till en bild</a:t>
            </a:r>
            <a:endParaRPr lang="en-SE" dirty="0"/>
          </a:p>
        </p:txBody>
      </p:sp>
      <p:sp>
        <p:nvSpPr>
          <p:cNvPr id="30" name="Title 29">
            <a:extLst>
              <a:ext uri="{FF2B5EF4-FFF2-40B4-BE49-F238E27FC236}">
                <a16:creationId xmlns:a16="http://schemas.microsoft.com/office/drawing/2014/main" id="{BD1B6CC6-8A88-8F26-8824-602EE003EBDC}"/>
              </a:ext>
            </a:extLst>
          </p:cNvPr>
          <p:cNvSpPr>
            <a:spLocks noGrp="1"/>
          </p:cNvSpPr>
          <p:nvPr>
            <p:ph type="title" hasCustomPrompt="1"/>
          </p:nvPr>
        </p:nvSpPr>
        <p:spPr>
          <a:xfrm>
            <a:off x="371475" y="674312"/>
            <a:ext cx="5724524" cy="1325563"/>
          </a:xfrm>
          <a:prstGeom prst="rect">
            <a:avLst/>
          </a:prstGeom>
        </p:spPr>
        <p:txBody>
          <a:bodyPr vert="horz" lIns="0" tIns="0" rIns="0" bIns="0" rtlCol="0" anchor="b">
            <a:normAutofit/>
          </a:bodyPr>
          <a:lstStyle>
            <a:lvl1pPr>
              <a:defRPr lang="en-SE" dirty="0"/>
            </a:lvl1pPr>
          </a:lstStyle>
          <a:p>
            <a:pPr lvl="0"/>
            <a:r>
              <a:rPr lang="sv-SE" dirty="0"/>
              <a:t>Klicka för att lägga till rubrik</a:t>
            </a:r>
            <a:endParaRPr lang="en-SE" dirty="0"/>
          </a:p>
        </p:txBody>
      </p:sp>
      <p:sp>
        <p:nvSpPr>
          <p:cNvPr id="11" name="Text Placeholder 10">
            <a:extLst>
              <a:ext uri="{FF2B5EF4-FFF2-40B4-BE49-F238E27FC236}">
                <a16:creationId xmlns:a16="http://schemas.microsoft.com/office/drawing/2014/main" id="{EE58E879-2634-E10F-00C2-36A73BBA949F}"/>
              </a:ext>
            </a:extLst>
          </p:cNvPr>
          <p:cNvSpPr>
            <a:spLocks noGrp="1"/>
          </p:cNvSpPr>
          <p:nvPr>
            <p:ph type="body" sz="quarter" idx="18" hasCustomPrompt="1"/>
          </p:nvPr>
        </p:nvSpPr>
        <p:spPr>
          <a:xfrm>
            <a:off x="371475" y="2157125"/>
            <a:ext cx="5724525" cy="4026564"/>
          </a:xfrm>
        </p:spPr>
        <p:txBody>
          <a:bodyPr/>
          <a:lstStyle/>
          <a:p>
            <a:pPr lvl="0"/>
            <a:r>
              <a:rPr lang="sv-SE" dirty="0"/>
              <a:t>Skriv text här</a:t>
            </a:r>
          </a:p>
          <a:p>
            <a:pPr lvl="1"/>
            <a:r>
              <a:rPr lang="sv-SE" dirty="0"/>
              <a:t>Nivå två</a:t>
            </a:r>
          </a:p>
          <a:p>
            <a:pPr lvl="2"/>
            <a:r>
              <a:rPr lang="sv-SE" dirty="0"/>
              <a:t>Nivå tre</a:t>
            </a:r>
          </a:p>
        </p:txBody>
      </p:sp>
      <p:sp>
        <p:nvSpPr>
          <p:cNvPr id="2" name="Picture Placeholder 8">
            <a:extLst>
              <a:ext uri="{FF2B5EF4-FFF2-40B4-BE49-F238E27FC236}">
                <a16:creationId xmlns:a16="http://schemas.microsoft.com/office/drawing/2014/main" id="{A6450168-7B36-7B95-C825-62406F0CC32E}"/>
              </a:ext>
            </a:extLst>
          </p:cNvPr>
          <p:cNvSpPr>
            <a:spLocks noGrp="1"/>
          </p:cNvSpPr>
          <p:nvPr>
            <p:ph type="pic" sz="quarter" idx="19"/>
          </p:nvPr>
        </p:nvSpPr>
        <p:spPr>
          <a:xfrm>
            <a:off x="6467475" y="3423757"/>
            <a:ext cx="5724525" cy="3434244"/>
          </a:xfrm>
        </p:spPr>
        <p:txBody>
          <a:bodyPr/>
          <a:lstStyle>
            <a:lvl1pPr marL="0" indent="0">
              <a:buNone/>
              <a:defRPr/>
            </a:lvl1pPr>
          </a:lstStyle>
          <a:p>
            <a:r>
              <a:rPr lang="sv-SE"/>
              <a:t>Klicka på ikonen för att lägga till en bild</a:t>
            </a:r>
            <a:endParaRPr lang="en-SE" dirty="0"/>
          </a:p>
        </p:txBody>
      </p:sp>
      <p:sp>
        <p:nvSpPr>
          <p:cNvPr id="7" name="Date Placeholder 6">
            <a:extLst>
              <a:ext uri="{FF2B5EF4-FFF2-40B4-BE49-F238E27FC236}">
                <a16:creationId xmlns:a16="http://schemas.microsoft.com/office/drawing/2014/main" id="{12B37BA1-DC9A-9D51-4CA1-46BF397242FE}"/>
              </a:ext>
            </a:extLst>
          </p:cNvPr>
          <p:cNvSpPr>
            <a:spLocks noGrp="1"/>
          </p:cNvSpPr>
          <p:nvPr>
            <p:ph type="dt" sz="half" idx="20"/>
          </p:nvPr>
        </p:nvSpPr>
        <p:spPr/>
        <p:txBody>
          <a:bodyPr/>
          <a:lstStyle/>
          <a:p>
            <a:fld id="{DA808F4C-7962-E141-9419-A2F5DD5B4349}" type="datetime1">
              <a:rPr lang="sv-SE" smtClean="0"/>
              <a:t>2025-02-19</a:t>
            </a:fld>
            <a:endParaRPr lang="en-SE" dirty="0"/>
          </a:p>
        </p:txBody>
      </p:sp>
      <p:sp>
        <p:nvSpPr>
          <p:cNvPr id="8" name="Footer Placeholder 7">
            <a:extLst>
              <a:ext uri="{FF2B5EF4-FFF2-40B4-BE49-F238E27FC236}">
                <a16:creationId xmlns:a16="http://schemas.microsoft.com/office/drawing/2014/main" id="{795A152F-5124-5E57-E290-5D7283853973}"/>
              </a:ext>
            </a:extLst>
          </p:cNvPr>
          <p:cNvSpPr>
            <a:spLocks noGrp="1"/>
          </p:cNvSpPr>
          <p:nvPr>
            <p:ph type="ftr" sz="quarter" idx="21"/>
          </p:nvPr>
        </p:nvSpPr>
        <p:spPr>
          <a:xfrm>
            <a:off x="3493998" y="6492873"/>
            <a:ext cx="2602002" cy="148012"/>
          </a:xfrm>
        </p:spPr>
        <p:txBody>
          <a:bodyPr/>
          <a:lstStyle/>
          <a:p>
            <a:r>
              <a:rPr lang="en-GB"/>
              <a:t>Allmän presentation</a:t>
            </a:r>
            <a:endParaRPr lang="en-SE" dirty="0"/>
          </a:p>
        </p:txBody>
      </p:sp>
      <p:pic>
        <p:nvPicPr>
          <p:cNvPr id="4" name="Picture 3">
            <a:extLst>
              <a:ext uri="{FF2B5EF4-FFF2-40B4-BE49-F238E27FC236}">
                <a16:creationId xmlns:a16="http://schemas.microsoft.com/office/drawing/2014/main" id="{40A98716-7258-C457-D1AC-5BA77A529ACC}"/>
              </a:ext>
            </a:extLst>
          </p:cNvPr>
          <p:cNvPicPr>
            <a:picLocks noChangeAspect="1"/>
          </p:cNvPicPr>
          <p:nvPr userDrawn="1"/>
        </p:nvPicPr>
        <p:blipFill>
          <a:blip r:embed="rId2"/>
          <a:stretch>
            <a:fillRect/>
          </a:stretch>
        </p:blipFill>
        <p:spPr>
          <a:xfrm>
            <a:off x="371475" y="6309320"/>
            <a:ext cx="1639625" cy="465264"/>
          </a:xfrm>
          <a:prstGeom prst="rect">
            <a:avLst/>
          </a:prstGeom>
        </p:spPr>
      </p:pic>
    </p:spTree>
    <p:extLst>
      <p:ext uri="{BB962C8B-B14F-4D97-AF65-F5344CB8AC3E}">
        <p14:creationId xmlns:p14="http://schemas.microsoft.com/office/powerpoint/2010/main" val="25701914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0/50 text och bild Hög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420AE0B-8079-0532-C656-71AC2EDEFDAC}"/>
              </a:ext>
            </a:extLst>
          </p:cNvPr>
          <p:cNvSpPr>
            <a:spLocks noGrp="1"/>
          </p:cNvSpPr>
          <p:nvPr>
            <p:ph type="pic" sz="quarter" idx="14"/>
          </p:nvPr>
        </p:nvSpPr>
        <p:spPr>
          <a:xfrm>
            <a:off x="0" y="1"/>
            <a:ext cx="5724524" cy="6852754"/>
          </a:xfrm>
        </p:spPr>
        <p:txBody>
          <a:bodyPr/>
          <a:lstStyle>
            <a:lvl1pPr marL="0" indent="0">
              <a:buNone/>
              <a:defRPr/>
            </a:lvl1pPr>
          </a:lstStyle>
          <a:p>
            <a:r>
              <a:rPr lang="sv-SE"/>
              <a:t>Klicka på ikonen för att lägga till en bild</a:t>
            </a:r>
            <a:endParaRPr lang="en-SE" dirty="0"/>
          </a:p>
        </p:txBody>
      </p:sp>
      <p:sp>
        <p:nvSpPr>
          <p:cNvPr id="30" name="Title 29">
            <a:extLst>
              <a:ext uri="{FF2B5EF4-FFF2-40B4-BE49-F238E27FC236}">
                <a16:creationId xmlns:a16="http://schemas.microsoft.com/office/drawing/2014/main" id="{BD1B6CC6-8A88-8F26-8824-602EE003EBDC}"/>
              </a:ext>
            </a:extLst>
          </p:cNvPr>
          <p:cNvSpPr>
            <a:spLocks noGrp="1"/>
          </p:cNvSpPr>
          <p:nvPr>
            <p:ph type="title" hasCustomPrompt="1"/>
          </p:nvPr>
        </p:nvSpPr>
        <p:spPr>
          <a:xfrm>
            <a:off x="6096001" y="663277"/>
            <a:ext cx="5724524" cy="1325563"/>
          </a:xfrm>
          <a:prstGeom prst="rect">
            <a:avLst/>
          </a:prstGeom>
        </p:spPr>
        <p:txBody>
          <a:bodyPr/>
          <a:lstStyle>
            <a:lvl1pPr>
              <a:defRPr lang="en-GB" sz="4400" b="1" kern="1200" dirty="0">
                <a:solidFill>
                  <a:schemeClr val="tx1">
                    <a:lumMod val="85000"/>
                    <a:lumOff val="15000"/>
                  </a:schemeClr>
                </a:solidFill>
                <a:latin typeface="+mj-lt"/>
                <a:ea typeface="+mj-ea"/>
                <a:cs typeface="+mj-cs"/>
              </a:defRPr>
            </a:lvl1pPr>
          </a:lstStyle>
          <a:p>
            <a:r>
              <a:rPr lang="sv-SE" dirty="0"/>
              <a:t>Klicka för att lägga till rubrik</a:t>
            </a:r>
            <a:endParaRPr lang="en-SE" dirty="0"/>
          </a:p>
        </p:txBody>
      </p:sp>
      <p:sp>
        <p:nvSpPr>
          <p:cNvPr id="8" name="Slide Number Placeholder 7">
            <a:extLst>
              <a:ext uri="{FF2B5EF4-FFF2-40B4-BE49-F238E27FC236}">
                <a16:creationId xmlns:a16="http://schemas.microsoft.com/office/drawing/2014/main" id="{C22D6BB5-F509-BD4B-A076-7055CD0CFEA3}"/>
              </a:ext>
            </a:extLst>
          </p:cNvPr>
          <p:cNvSpPr>
            <a:spLocks noGrp="1"/>
          </p:cNvSpPr>
          <p:nvPr>
            <p:ph type="sldNum" sz="quarter" idx="17"/>
          </p:nvPr>
        </p:nvSpPr>
        <p:spPr/>
        <p:txBody>
          <a:bodyPr/>
          <a:lstStyle/>
          <a:p>
            <a:r>
              <a:rPr lang="en-SE"/>
              <a:t>Sid </a:t>
            </a:r>
            <a:fld id="{054250FC-83A4-F942-90E8-BB58DCDC9433}" type="slidenum">
              <a:rPr lang="en-SE" smtClean="0"/>
              <a:pPr/>
              <a:t>‹#›</a:t>
            </a:fld>
            <a:endParaRPr lang="en-SE"/>
          </a:p>
        </p:txBody>
      </p:sp>
      <p:sp>
        <p:nvSpPr>
          <p:cNvPr id="11" name="Text Placeholder 10">
            <a:extLst>
              <a:ext uri="{FF2B5EF4-FFF2-40B4-BE49-F238E27FC236}">
                <a16:creationId xmlns:a16="http://schemas.microsoft.com/office/drawing/2014/main" id="{D57095A3-B0B8-1CEF-8ADE-5897E8E6262C}"/>
              </a:ext>
            </a:extLst>
          </p:cNvPr>
          <p:cNvSpPr>
            <a:spLocks noGrp="1"/>
          </p:cNvSpPr>
          <p:nvPr>
            <p:ph type="body" sz="quarter" idx="18" hasCustomPrompt="1"/>
          </p:nvPr>
        </p:nvSpPr>
        <p:spPr>
          <a:xfrm>
            <a:off x="6096000" y="2186566"/>
            <a:ext cx="5724525" cy="4008158"/>
          </a:xfrm>
        </p:spPr>
        <p:txBody>
          <a:bodyPr/>
          <a:lstStyle/>
          <a:p>
            <a:pPr lvl="0"/>
            <a:r>
              <a:rPr lang="sv-SE" dirty="0"/>
              <a:t>Skriv text här</a:t>
            </a:r>
          </a:p>
          <a:p>
            <a:pPr lvl="1"/>
            <a:r>
              <a:rPr lang="sv-SE" dirty="0"/>
              <a:t>Nivå två</a:t>
            </a:r>
          </a:p>
          <a:p>
            <a:pPr lvl="2"/>
            <a:r>
              <a:rPr lang="sv-SE" dirty="0"/>
              <a:t>Nivå tre</a:t>
            </a:r>
          </a:p>
        </p:txBody>
      </p:sp>
      <p:pic>
        <p:nvPicPr>
          <p:cNvPr id="3" name="Picture 2">
            <a:extLst>
              <a:ext uri="{FF2B5EF4-FFF2-40B4-BE49-F238E27FC236}">
                <a16:creationId xmlns:a16="http://schemas.microsoft.com/office/drawing/2014/main" id="{B5A1017A-A599-F904-3991-D7C2B2C6B3F7}"/>
              </a:ext>
            </a:extLst>
          </p:cNvPr>
          <p:cNvPicPr>
            <a:picLocks noChangeAspect="1"/>
          </p:cNvPicPr>
          <p:nvPr userDrawn="1"/>
        </p:nvPicPr>
        <p:blipFill>
          <a:blip r:embed="rId2"/>
          <a:stretch>
            <a:fillRect/>
          </a:stretch>
        </p:blipFill>
        <p:spPr>
          <a:xfrm>
            <a:off x="6096000" y="6311897"/>
            <a:ext cx="1639625" cy="465264"/>
          </a:xfrm>
          <a:prstGeom prst="rect">
            <a:avLst/>
          </a:prstGeom>
        </p:spPr>
      </p:pic>
    </p:spTree>
    <p:extLst>
      <p:ext uri="{BB962C8B-B14F-4D97-AF65-F5344CB8AC3E}">
        <p14:creationId xmlns:p14="http://schemas.microsoft.com/office/powerpoint/2010/main" val="1039616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0/70 text och bild Vänst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420AE0B-8079-0532-C656-71AC2EDEFDAC}"/>
              </a:ext>
            </a:extLst>
          </p:cNvPr>
          <p:cNvSpPr>
            <a:spLocks noGrp="1"/>
          </p:cNvSpPr>
          <p:nvPr>
            <p:ph type="pic" sz="quarter" idx="14"/>
          </p:nvPr>
        </p:nvSpPr>
        <p:spPr>
          <a:xfrm>
            <a:off x="5015880" y="-5245"/>
            <a:ext cx="7176121" cy="6858000"/>
          </a:xfrm>
        </p:spPr>
        <p:txBody>
          <a:bodyPr/>
          <a:lstStyle>
            <a:lvl1pPr marL="0" indent="0">
              <a:buNone/>
              <a:defRPr/>
            </a:lvl1pPr>
          </a:lstStyle>
          <a:p>
            <a:r>
              <a:rPr lang="sv-SE"/>
              <a:t>Klicka på ikonen för att lägga till en bild</a:t>
            </a:r>
            <a:endParaRPr lang="en-SE" dirty="0"/>
          </a:p>
        </p:txBody>
      </p:sp>
      <p:sp>
        <p:nvSpPr>
          <p:cNvPr id="30" name="Title 29">
            <a:extLst>
              <a:ext uri="{FF2B5EF4-FFF2-40B4-BE49-F238E27FC236}">
                <a16:creationId xmlns:a16="http://schemas.microsoft.com/office/drawing/2014/main" id="{BD1B6CC6-8A88-8F26-8824-602EE003EBDC}"/>
              </a:ext>
            </a:extLst>
          </p:cNvPr>
          <p:cNvSpPr>
            <a:spLocks noGrp="1"/>
          </p:cNvSpPr>
          <p:nvPr>
            <p:ph type="title" hasCustomPrompt="1"/>
          </p:nvPr>
        </p:nvSpPr>
        <p:spPr>
          <a:xfrm>
            <a:off x="371474" y="365125"/>
            <a:ext cx="4011989" cy="1312846"/>
          </a:xfrm>
          <a:prstGeom prst="rect">
            <a:avLst/>
          </a:prstGeom>
        </p:spPr>
        <p:txBody>
          <a:bodyPr vert="horz" lIns="0" tIns="0" rIns="0" bIns="0" rtlCol="0" anchor="b">
            <a:normAutofit/>
          </a:bodyPr>
          <a:lstStyle>
            <a:lvl1pPr>
              <a:defRPr lang="en-SE" sz="3200" dirty="0"/>
            </a:lvl1pPr>
          </a:lstStyle>
          <a:p>
            <a:pPr lvl="0"/>
            <a:r>
              <a:rPr lang="sv-SE" dirty="0"/>
              <a:t>Klicka för att lägga till rubrik</a:t>
            </a:r>
            <a:endParaRPr lang="en-SE" dirty="0"/>
          </a:p>
        </p:txBody>
      </p:sp>
      <p:sp>
        <p:nvSpPr>
          <p:cNvPr id="11" name="Text Placeholder 10">
            <a:extLst>
              <a:ext uri="{FF2B5EF4-FFF2-40B4-BE49-F238E27FC236}">
                <a16:creationId xmlns:a16="http://schemas.microsoft.com/office/drawing/2014/main" id="{34D82F41-6F65-6A5B-6DFA-61409B80E58B}"/>
              </a:ext>
            </a:extLst>
          </p:cNvPr>
          <p:cNvSpPr>
            <a:spLocks noGrp="1"/>
          </p:cNvSpPr>
          <p:nvPr>
            <p:ph type="body" sz="quarter" idx="18" hasCustomPrompt="1"/>
          </p:nvPr>
        </p:nvSpPr>
        <p:spPr>
          <a:xfrm>
            <a:off x="371466" y="1989138"/>
            <a:ext cx="4011622" cy="4176166"/>
          </a:xfrm>
        </p:spPr>
        <p:txBody>
          <a:bodyPr/>
          <a:lstStyle/>
          <a:p>
            <a:pPr lvl="0"/>
            <a:r>
              <a:rPr lang="sv-SE" dirty="0"/>
              <a:t>Skriv text här</a:t>
            </a:r>
          </a:p>
          <a:p>
            <a:pPr lvl="1"/>
            <a:r>
              <a:rPr lang="sv-SE" dirty="0"/>
              <a:t>Nivå två</a:t>
            </a:r>
          </a:p>
          <a:p>
            <a:pPr lvl="2"/>
            <a:r>
              <a:rPr lang="sv-SE" dirty="0"/>
              <a:t>Nivå tre</a:t>
            </a:r>
          </a:p>
        </p:txBody>
      </p:sp>
      <p:sp>
        <p:nvSpPr>
          <p:cNvPr id="10" name="Date Placeholder 9">
            <a:extLst>
              <a:ext uri="{FF2B5EF4-FFF2-40B4-BE49-F238E27FC236}">
                <a16:creationId xmlns:a16="http://schemas.microsoft.com/office/drawing/2014/main" id="{F652BC19-1530-3A0B-21CF-A57F546459E5}"/>
              </a:ext>
            </a:extLst>
          </p:cNvPr>
          <p:cNvSpPr>
            <a:spLocks noGrp="1"/>
          </p:cNvSpPr>
          <p:nvPr>
            <p:ph type="dt" sz="half" idx="19"/>
          </p:nvPr>
        </p:nvSpPr>
        <p:spPr/>
        <p:txBody>
          <a:bodyPr/>
          <a:lstStyle/>
          <a:p>
            <a:fld id="{E92DBD49-BAFF-A24C-B8B6-158BA533C7F5}" type="datetime1">
              <a:rPr lang="sv-SE" smtClean="0"/>
              <a:t>2025-02-19</a:t>
            </a:fld>
            <a:endParaRPr lang="en-SE" dirty="0"/>
          </a:p>
        </p:txBody>
      </p:sp>
      <p:pic>
        <p:nvPicPr>
          <p:cNvPr id="2" name="Picture 1">
            <a:extLst>
              <a:ext uri="{FF2B5EF4-FFF2-40B4-BE49-F238E27FC236}">
                <a16:creationId xmlns:a16="http://schemas.microsoft.com/office/drawing/2014/main" id="{AF07A434-8372-C0AE-9FFC-7E09F4EA332C}"/>
              </a:ext>
            </a:extLst>
          </p:cNvPr>
          <p:cNvPicPr>
            <a:picLocks noChangeAspect="1"/>
          </p:cNvPicPr>
          <p:nvPr userDrawn="1"/>
        </p:nvPicPr>
        <p:blipFill>
          <a:blip r:embed="rId2"/>
          <a:stretch>
            <a:fillRect/>
          </a:stretch>
        </p:blipFill>
        <p:spPr>
          <a:xfrm>
            <a:off x="371475" y="6309320"/>
            <a:ext cx="1639625" cy="465264"/>
          </a:xfrm>
          <a:prstGeom prst="rect">
            <a:avLst/>
          </a:prstGeom>
        </p:spPr>
      </p:pic>
    </p:spTree>
    <p:extLst>
      <p:ext uri="{BB962C8B-B14F-4D97-AF65-F5344CB8AC3E}">
        <p14:creationId xmlns:p14="http://schemas.microsoft.com/office/powerpoint/2010/main" val="28906944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ch diagram / tabeller">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BD1B6CC6-8A88-8F26-8824-602EE003EBDC}"/>
              </a:ext>
            </a:extLst>
          </p:cNvPr>
          <p:cNvSpPr>
            <a:spLocks noGrp="1"/>
          </p:cNvSpPr>
          <p:nvPr>
            <p:ph type="title" hasCustomPrompt="1"/>
          </p:nvPr>
        </p:nvSpPr>
        <p:spPr>
          <a:xfrm>
            <a:off x="371474" y="365125"/>
            <a:ext cx="4011989" cy="1312846"/>
          </a:xfrm>
          <a:prstGeom prst="rect">
            <a:avLst/>
          </a:prstGeom>
        </p:spPr>
        <p:txBody>
          <a:bodyPr vert="horz" lIns="0" tIns="0" rIns="0" bIns="0" rtlCol="0" anchor="b">
            <a:normAutofit/>
          </a:bodyPr>
          <a:lstStyle>
            <a:lvl1pPr>
              <a:defRPr lang="en-SE" sz="3200" dirty="0"/>
            </a:lvl1pPr>
          </a:lstStyle>
          <a:p>
            <a:pPr lvl="0"/>
            <a:r>
              <a:rPr lang="sv-SE" dirty="0"/>
              <a:t>Klicka för att lägga till rubrik</a:t>
            </a:r>
            <a:endParaRPr lang="en-SE" dirty="0"/>
          </a:p>
        </p:txBody>
      </p:sp>
      <p:sp>
        <p:nvSpPr>
          <p:cNvPr id="11" name="Text Placeholder 10">
            <a:extLst>
              <a:ext uri="{FF2B5EF4-FFF2-40B4-BE49-F238E27FC236}">
                <a16:creationId xmlns:a16="http://schemas.microsoft.com/office/drawing/2014/main" id="{34D82F41-6F65-6A5B-6DFA-61409B80E58B}"/>
              </a:ext>
            </a:extLst>
          </p:cNvPr>
          <p:cNvSpPr>
            <a:spLocks noGrp="1"/>
          </p:cNvSpPr>
          <p:nvPr>
            <p:ph type="body" sz="quarter" idx="18" hasCustomPrompt="1"/>
          </p:nvPr>
        </p:nvSpPr>
        <p:spPr>
          <a:xfrm>
            <a:off x="371466" y="1989138"/>
            <a:ext cx="4011622" cy="4176166"/>
          </a:xfrm>
        </p:spPr>
        <p:txBody>
          <a:bodyPr/>
          <a:lstStyle/>
          <a:p>
            <a:pPr lvl="0"/>
            <a:r>
              <a:rPr lang="sv-SE" dirty="0"/>
              <a:t>Skriv text här</a:t>
            </a:r>
          </a:p>
          <a:p>
            <a:pPr lvl="1"/>
            <a:r>
              <a:rPr lang="sv-SE" dirty="0"/>
              <a:t>Nivå två</a:t>
            </a:r>
          </a:p>
          <a:p>
            <a:pPr lvl="2"/>
            <a:r>
              <a:rPr lang="sv-SE" dirty="0"/>
              <a:t>Nivå tre</a:t>
            </a:r>
          </a:p>
        </p:txBody>
      </p:sp>
      <p:sp>
        <p:nvSpPr>
          <p:cNvPr id="7" name="Content Placeholder 6">
            <a:extLst>
              <a:ext uri="{FF2B5EF4-FFF2-40B4-BE49-F238E27FC236}">
                <a16:creationId xmlns:a16="http://schemas.microsoft.com/office/drawing/2014/main" id="{1475DBB2-9231-C1A3-5279-51DE7C0133FE}"/>
              </a:ext>
            </a:extLst>
          </p:cNvPr>
          <p:cNvSpPr>
            <a:spLocks noGrp="1"/>
          </p:cNvSpPr>
          <p:nvPr>
            <p:ph sz="quarter" idx="19"/>
          </p:nvPr>
        </p:nvSpPr>
        <p:spPr>
          <a:xfrm>
            <a:off x="5015880" y="0"/>
            <a:ext cx="7176120" cy="6858000"/>
          </a:xfrm>
        </p:spPr>
        <p:txBody>
          <a:bodyPr/>
          <a:lstStyle/>
          <a:p>
            <a:pPr lvl="0"/>
            <a:r>
              <a:rPr lang="sv-SE"/>
              <a:t>Redigera format för bakgrundstext</a:t>
            </a:r>
          </a:p>
          <a:p>
            <a:pPr lvl="1"/>
            <a:r>
              <a:rPr lang="sv-SE"/>
              <a:t>Nivå två</a:t>
            </a:r>
          </a:p>
          <a:p>
            <a:pPr lvl="2"/>
            <a:r>
              <a:rPr lang="sv-SE"/>
              <a:t>Nivå tre</a:t>
            </a:r>
          </a:p>
        </p:txBody>
      </p:sp>
      <p:sp>
        <p:nvSpPr>
          <p:cNvPr id="10" name="Date Placeholder 9">
            <a:extLst>
              <a:ext uri="{FF2B5EF4-FFF2-40B4-BE49-F238E27FC236}">
                <a16:creationId xmlns:a16="http://schemas.microsoft.com/office/drawing/2014/main" id="{30C27444-2B97-5621-94B3-561134490D6A}"/>
              </a:ext>
            </a:extLst>
          </p:cNvPr>
          <p:cNvSpPr>
            <a:spLocks noGrp="1"/>
          </p:cNvSpPr>
          <p:nvPr>
            <p:ph type="dt" sz="half" idx="20"/>
          </p:nvPr>
        </p:nvSpPr>
        <p:spPr/>
        <p:txBody>
          <a:bodyPr/>
          <a:lstStyle/>
          <a:p>
            <a:fld id="{B9F78AFD-993B-D748-8C23-F171ECFA484E}" type="datetime1">
              <a:rPr lang="sv-SE" smtClean="0"/>
              <a:t>2025-02-19</a:t>
            </a:fld>
            <a:endParaRPr lang="en-SE" dirty="0"/>
          </a:p>
        </p:txBody>
      </p:sp>
      <p:pic>
        <p:nvPicPr>
          <p:cNvPr id="2" name="Picture 1">
            <a:extLst>
              <a:ext uri="{FF2B5EF4-FFF2-40B4-BE49-F238E27FC236}">
                <a16:creationId xmlns:a16="http://schemas.microsoft.com/office/drawing/2014/main" id="{7EC6F78B-44AD-8FB0-8612-FD15D8ADD7B1}"/>
              </a:ext>
            </a:extLst>
          </p:cNvPr>
          <p:cNvPicPr>
            <a:picLocks noChangeAspect="1"/>
          </p:cNvPicPr>
          <p:nvPr userDrawn="1"/>
        </p:nvPicPr>
        <p:blipFill>
          <a:blip r:embed="rId2"/>
          <a:stretch>
            <a:fillRect/>
          </a:stretch>
        </p:blipFill>
        <p:spPr>
          <a:xfrm>
            <a:off x="371475" y="6309320"/>
            <a:ext cx="1639625" cy="465264"/>
          </a:xfrm>
          <a:prstGeom prst="rect">
            <a:avLst/>
          </a:prstGeom>
        </p:spPr>
      </p:pic>
    </p:spTree>
    <p:extLst>
      <p:ext uri="{BB962C8B-B14F-4D97-AF65-F5344CB8AC3E}">
        <p14:creationId xmlns:p14="http://schemas.microsoft.com/office/powerpoint/2010/main" val="1080808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diagram / tabeller">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D4A5384-2019-F7FF-FB5C-7C6C65A9ACC1}"/>
              </a:ext>
            </a:extLst>
          </p:cNvPr>
          <p:cNvSpPr>
            <a:spLocks noGrp="1"/>
          </p:cNvSpPr>
          <p:nvPr>
            <p:ph type="dt" sz="half" idx="15"/>
          </p:nvPr>
        </p:nvSpPr>
        <p:spPr/>
        <p:txBody>
          <a:bodyPr/>
          <a:lstStyle/>
          <a:p>
            <a:fld id="{7BCA2BB5-04FF-844A-90EF-2EC881EA2B5C}" type="datetime1">
              <a:rPr lang="sv-SE" smtClean="0"/>
              <a:t>2025-02-19</a:t>
            </a:fld>
            <a:endParaRPr lang="en-SE"/>
          </a:p>
        </p:txBody>
      </p:sp>
      <p:sp>
        <p:nvSpPr>
          <p:cNvPr id="6" name="Footer Placeholder 5">
            <a:extLst>
              <a:ext uri="{FF2B5EF4-FFF2-40B4-BE49-F238E27FC236}">
                <a16:creationId xmlns:a16="http://schemas.microsoft.com/office/drawing/2014/main" id="{E2488D6C-198A-53B6-E20D-2321FDD02F94}"/>
              </a:ext>
            </a:extLst>
          </p:cNvPr>
          <p:cNvSpPr>
            <a:spLocks noGrp="1"/>
          </p:cNvSpPr>
          <p:nvPr>
            <p:ph type="ftr" sz="quarter" idx="16"/>
          </p:nvPr>
        </p:nvSpPr>
        <p:spPr/>
        <p:txBody>
          <a:bodyPr/>
          <a:lstStyle/>
          <a:p>
            <a:r>
              <a:rPr lang="en-GB"/>
              <a:t>Allmän presentation</a:t>
            </a:r>
            <a:endParaRPr lang="en-SE"/>
          </a:p>
        </p:txBody>
      </p:sp>
      <p:sp>
        <p:nvSpPr>
          <p:cNvPr id="7" name="Content Placeholder 6">
            <a:extLst>
              <a:ext uri="{FF2B5EF4-FFF2-40B4-BE49-F238E27FC236}">
                <a16:creationId xmlns:a16="http://schemas.microsoft.com/office/drawing/2014/main" id="{1475DBB2-9231-C1A3-5279-51DE7C0133FE}"/>
              </a:ext>
            </a:extLst>
          </p:cNvPr>
          <p:cNvSpPr>
            <a:spLocks noGrp="1"/>
          </p:cNvSpPr>
          <p:nvPr>
            <p:ph sz="quarter" idx="19" hasCustomPrompt="1"/>
          </p:nvPr>
        </p:nvSpPr>
        <p:spPr>
          <a:xfrm>
            <a:off x="371476" y="1988841"/>
            <a:ext cx="11449050" cy="4176464"/>
          </a:xfrm>
        </p:spPr>
        <p:txBody>
          <a:bodyPr/>
          <a:lstStyle/>
          <a:p>
            <a:pPr lvl="0"/>
            <a:r>
              <a:rPr lang="sv-SE" dirty="0"/>
              <a:t>Skriv text här</a:t>
            </a:r>
          </a:p>
          <a:p>
            <a:pPr lvl="1"/>
            <a:r>
              <a:rPr lang="sv-SE" dirty="0"/>
              <a:t>Nivå två</a:t>
            </a:r>
          </a:p>
          <a:p>
            <a:pPr lvl="2"/>
            <a:r>
              <a:rPr lang="sv-SE" dirty="0"/>
              <a:t>Nivå tre</a:t>
            </a:r>
          </a:p>
        </p:txBody>
      </p:sp>
      <p:sp>
        <p:nvSpPr>
          <p:cNvPr id="4" name="Title 3">
            <a:extLst>
              <a:ext uri="{FF2B5EF4-FFF2-40B4-BE49-F238E27FC236}">
                <a16:creationId xmlns:a16="http://schemas.microsoft.com/office/drawing/2014/main" id="{B83B8ABC-5867-B049-1AB9-0B1729E9534E}"/>
              </a:ext>
            </a:extLst>
          </p:cNvPr>
          <p:cNvSpPr>
            <a:spLocks noGrp="1"/>
          </p:cNvSpPr>
          <p:nvPr>
            <p:ph type="title" hasCustomPrompt="1"/>
          </p:nvPr>
        </p:nvSpPr>
        <p:spPr/>
        <p:txBody>
          <a:bodyPr/>
          <a:lstStyle/>
          <a:p>
            <a:r>
              <a:rPr lang="sv-SE" dirty="0"/>
              <a:t>Klicka för att lägga till rubrik</a:t>
            </a:r>
          </a:p>
        </p:txBody>
      </p:sp>
      <p:pic>
        <p:nvPicPr>
          <p:cNvPr id="3" name="Picture 2">
            <a:extLst>
              <a:ext uri="{FF2B5EF4-FFF2-40B4-BE49-F238E27FC236}">
                <a16:creationId xmlns:a16="http://schemas.microsoft.com/office/drawing/2014/main" id="{1757C69B-3D31-D242-E8B4-D2983B4DD834}"/>
              </a:ext>
            </a:extLst>
          </p:cNvPr>
          <p:cNvPicPr>
            <a:picLocks noChangeAspect="1"/>
          </p:cNvPicPr>
          <p:nvPr userDrawn="1"/>
        </p:nvPicPr>
        <p:blipFill>
          <a:blip r:embed="rId2"/>
          <a:stretch>
            <a:fillRect/>
          </a:stretch>
        </p:blipFill>
        <p:spPr>
          <a:xfrm>
            <a:off x="371475" y="6309320"/>
            <a:ext cx="1639625" cy="465264"/>
          </a:xfrm>
          <a:prstGeom prst="rect">
            <a:avLst/>
          </a:prstGeom>
        </p:spPr>
      </p:pic>
    </p:spTree>
    <p:extLst>
      <p:ext uri="{BB962C8B-B14F-4D97-AF65-F5344CB8AC3E}">
        <p14:creationId xmlns:p14="http://schemas.microsoft.com/office/powerpoint/2010/main" val="34798502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10A386D-34D1-4EC5-8ED3-4F893B9604CE}"/>
              </a:ext>
            </a:extLst>
          </p:cNvPr>
          <p:cNvSpPr>
            <a:spLocks noGrp="1"/>
          </p:cNvSpPr>
          <p:nvPr>
            <p:ph type="body" idx="1"/>
          </p:nvPr>
        </p:nvSpPr>
        <p:spPr>
          <a:xfrm>
            <a:off x="374933" y="1825625"/>
            <a:ext cx="11442134" cy="4351338"/>
          </a:xfrm>
          <a:prstGeom prst="rect">
            <a:avLst/>
          </a:prstGeom>
        </p:spPr>
        <p:txBody>
          <a:bodyPr vert="horz" lIns="0" tIns="0" rIns="0" bIns="0" rtlCol="0">
            <a:normAutofit/>
          </a:bodyPr>
          <a:lstStyle/>
          <a:p>
            <a:pPr lvl="0"/>
            <a:r>
              <a:rPr lang="sv-SE" dirty="0"/>
              <a:t>Skriv text här</a:t>
            </a:r>
          </a:p>
          <a:p>
            <a:pPr lvl="1"/>
            <a:r>
              <a:rPr lang="sv-SE" dirty="0"/>
              <a:t>Nivå två</a:t>
            </a:r>
          </a:p>
          <a:p>
            <a:pPr lvl="2"/>
            <a:r>
              <a:rPr lang="sv-SE" dirty="0"/>
              <a:t>Nivå tre</a:t>
            </a:r>
          </a:p>
        </p:txBody>
      </p:sp>
      <p:sp>
        <p:nvSpPr>
          <p:cNvPr id="10" name="Slide Number Placeholder 9">
            <a:extLst>
              <a:ext uri="{FF2B5EF4-FFF2-40B4-BE49-F238E27FC236}">
                <a16:creationId xmlns:a16="http://schemas.microsoft.com/office/drawing/2014/main" id="{9BA18872-A2BC-B324-2CCC-233F5CAC5218}"/>
              </a:ext>
            </a:extLst>
          </p:cNvPr>
          <p:cNvSpPr>
            <a:spLocks noGrp="1"/>
          </p:cNvSpPr>
          <p:nvPr>
            <p:ph type="sldNum" sz="quarter" idx="4"/>
          </p:nvPr>
        </p:nvSpPr>
        <p:spPr>
          <a:xfrm>
            <a:off x="11091227" y="6448174"/>
            <a:ext cx="725840" cy="192711"/>
          </a:xfrm>
          <a:prstGeom prst="rect">
            <a:avLst/>
          </a:prstGeom>
        </p:spPr>
        <p:txBody>
          <a:bodyPr vert="horz" lIns="0" tIns="0" rIns="0" bIns="0" rtlCol="0" anchor="ctr"/>
          <a:lstStyle>
            <a:lvl1pPr algn="r">
              <a:defRPr sz="1200">
                <a:solidFill>
                  <a:schemeClr val="tx1">
                    <a:lumMod val="85000"/>
                    <a:lumOff val="15000"/>
                  </a:schemeClr>
                </a:solidFill>
              </a:defRPr>
            </a:lvl1pPr>
          </a:lstStyle>
          <a:p>
            <a:r>
              <a:rPr lang="en-SE" dirty="0"/>
              <a:t>Sid </a:t>
            </a:r>
            <a:fld id="{054250FC-83A4-F942-90E8-BB58DCDC9433}" type="slidenum">
              <a:rPr lang="en-SE" smtClean="0"/>
              <a:pPr/>
              <a:t>‹#›</a:t>
            </a:fld>
            <a:endParaRPr lang="en-SE" dirty="0"/>
          </a:p>
        </p:txBody>
      </p:sp>
      <p:sp>
        <p:nvSpPr>
          <p:cNvPr id="11" name="Footer Placeholder 10">
            <a:extLst>
              <a:ext uri="{FF2B5EF4-FFF2-40B4-BE49-F238E27FC236}">
                <a16:creationId xmlns:a16="http://schemas.microsoft.com/office/drawing/2014/main" id="{803782CA-1C02-D390-E45D-C6D2B9F296E2}"/>
              </a:ext>
            </a:extLst>
          </p:cNvPr>
          <p:cNvSpPr>
            <a:spLocks noGrp="1"/>
          </p:cNvSpPr>
          <p:nvPr>
            <p:ph type="ftr" sz="quarter" idx="3"/>
          </p:nvPr>
        </p:nvSpPr>
        <p:spPr>
          <a:xfrm>
            <a:off x="3493997" y="6492875"/>
            <a:ext cx="3162151" cy="148010"/>
          </a:xfrm>
          <a:prstGeom prst="rect">
            <a:avLst/>
          </a:prstGeom>
        </p:spPr>
        <p:txBody>
          <a:bodyPr vert="horz" lIns="0" tIns="0" rIns="0" bIns="0" rtlCol="0" anchor="ctr"/>
          <a:lstStyle>
            <a:lvl1pPr algn="l">
              <a:defRPr sz="1200">
                <a:solidFill>
                  <a:schemeClr val="tx1">
                    <a:lumMod val="85000"/>
                    <a:lumOff val="15000"/>
                  </a:schemeClr>
                </a:solidFill>
              </a:defRPr>
            </a:lvl1pPr>
          </a:lstStyle>
          <a:p>
            <a:r>
              <a:rPr lang="en-GB" dirty="0" err="1"/>
              <a:t>Allmän</a:t>
            </a:r>
            <a:r>
              <a:rPr lang="en-GB" dirty="0"/>
              <a:t> presentation</a:t>
            </a:r>
            <a:endParaRPr lang="en-SE" dirty="0"/>
          </a:p>
        </p:txBody>
      </p:sp>
      <p:sp>
        <p:nvSpPr>
          <p:cNvPr id="12" name="Date Placeholder 11">
            <a:extLst>
              <a:ext uri="{FF2B5EF4-FFF2-40B4-BE49-F238E27FC236}">
                <a16:creationId xmlns:a16="http://schemas.microsoft.com/office/drawing/2014/main" id="{0F92CD28-4567-AD4B-5865-F60F07A4F973}"/>
              </a:ext>
            </a:extLst>
          </p:cNvPr>
          <p:cNvSpPr>
            <a:spLocks noGrp="1"/>
          </p:cNvSpPr>
          <p:nvPr>
            <p:ph type="dt" sz="half" idx="2"/>
          </p:nvPr>
        </p:nvSpPr>
        <p:spPr>
          <a:xfrm>
            <a:off x="2361425" y="6492875"/>
            <a:ext cx="782247" cy="148012"/>
          </a:xfrm>
          <a:prstGeom prst="rect">
            <a:avLst/>
          </a:prstGeom>
        </p:spPr>
        <p:txBody>
          <a:bodyPr vert="horz" lIns="0" tIns="0" rIns="0" bIns="0" rtlCol="0" anchor="ctr"/>
          <a:lstStyle>
            <a:lvl1pPr algn="l">
              <a:defRPr sz="1200">
                <a:solidFill>
                  <a:schemeClr val="tx1">
                    <a:lumMod val="85000"/>
                    <a:lumOff val="15000"/>
                  </a:schemeClr>
                </a:solidFill>
              </a:defRPr>
            </a:lvl1pPr>
          </a:lstStyle>
          <a:p>
            <a:fld id="{924144DB-2751-5642-B16C-BEDB38F84969}" type="datetime1">
              <a:rPr lang="sv-SE" smtClean="0"/>
              <a:t>2025-02-19</a:t>
            </a:fld>
            <a:endParaRPr lang="en-SE" dirty="0"/>
          </a:p>
        </p:txBody>
      </p:sp>
      <p:sp>
        <p:nvSpPr>
          <p:cNvPr id="4" name="Title Placeholder 3">
            <a:extLst>
              <a:ext uri="{FF2B5EF4-FFF2-40B4-BE49-F238E27FC236}">
                <a16:creationId xmlns:a16="http://schemas.microsoft.com/office/drawing/2014/main" id="{CFBB8F51-3360-E315-55A5-FA15C8924AE2}"/>
              </a:ext>
            </a:extLst>
          </p:cNvPr>
          <p:cNvSpPr>
            <a:spLocks noGrp="1"/>
          </p:cNvSpPr>
          <p:nvPr>
            <p:ph type="title"/>
          </p:nvPr>
        </p:nvSpPr>
        <p:spPr>
          <a:xfrm>
            <a:off x="371475" y="365125"/>
            <a:ext cx="11449050" cy="1325563"/>
          </a:xfrm>
          <a:prstGeom prst="rect">
            <a:avLst/>
          </a:prstGeom>
        </p:spPr>
        <p:txBody>
          <a:bodyPr vert="horz" lIns="0" tIns="0" rIns="0" bIns="0" rtlCol="0" anchor="b">
            <a:normAutofit/>
          </a:bodyPr>
          <a:lstStyle/>
          <a:p>
            <a:r>
              <a:rPr lang="sv-SE" dirty="0"/>
              <a:t>Klicka för att lägga till rubrik</a:t>
            </a:r>
          </a:p>
        </p:txBody>
      </p:sp>
    </p:spTree>
    <p:extLst>
      <p:ext uri="{BB962C8B-B14F-4D97-AF65-F5344CB8AC3E}">
        <p14:creationId xmlns:p14="http://schemas.microsoft.com/office/powerpoint/2010/main" val="8076932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88" r:id="rId15"/>
    <p:sldLayoutId id="2147483771" r:id="rId16"/>
    <p:sldLayoutId id="2147483790" r:id="rId17"/>
  </p:sldLayoutIdLst>
  <p:hf hdr="0" dt="0"/>
  <p:txStyles>
    <p:titleStyle>
      <a:lvl1pPr marL="0" marR="0" indent="0" algn="l" defTabSz="914400" rtl="0" eaLnBrk="1" fontAlgn="auto" latinLnBrk="0" hangingPunct="1">
        <a:lnSpc>
          <a:spcPct val="90000"/>
        </a:lnSpc>
        <a:spcBef>
          <a:spcPct val="0"/>
        </a:spcBef>
        <a:spcAft>
          <a:spcPts val="0"/>
        </a:spcAft>
        <a:buClrTx/>
        <a:buSzTx/>
        <a:buFontTx/>
        <a:buNone/>
        <a:tabLst/>
        <a:defRPr sz="4400" b="1" kern="1200">
          <a:solidFill>
            <a:schemeClr val="tx1">
              <a:lumMod val="85000"/>
              <a:lumOff val="15000"/>
            </a:schemeClr>
          </a:solidFill>
          <a:latin typeface="+mj-lt"/>
          <a:ea typeface="+mj-ea"/>
          <a:cs typeface="+mj-cs"/>
        </a:defRPr>
      </a:lvl1pPr>
    </p:titleStyle>
    <p:bodyStyle>
      <a:lvl1pPr marL="0" indent="0" algn="l" defTabSz="914400" rtl="0" eaLnBrk="1" latinLnBrk="0" hangingPunct="1">
        <a:lnSpc>
          <a:spcPct val="120000"/>
        </a:lnSpc>
        <a:spcBef>
          <a:spcPts val="0"/>
        </a:spcBef>
        <a:spcAft>
          <a:spcPts val="0"/>
        </a:spcAft>
        <a:buFont typeface="Arial" panose="020B0604020202020204" pitchFamily="34" charset="0"/>
        <a:buNone/>
        <a:defRPr sz="1800" kern="1200">
          <a:solidFill>
            <a:schemeClr val="tx1">
              <a:lumMod val="75000"/>
              <a:lumOff val="25000"/>
            </a:schemeClr>
          </a:solidFill>
          <a:latin typeface="+mn-lt"/>
          <a:ea typeface="+mn-ea"/>
          <a:cs typeface="+mn-cs"/>
        </a:defRPr>
      </a:lvl1pPr>
      <a:lvl2pPr marL="280988"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2pPr>
      <a:lvl3pPr marL="454025"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46" userDrawn="1">
          <p15:clr>
            <a:srgbClr val="F26B43"/>
          </p15:clr>
        </p15:guide>
        <p15:guide id="4" orient="horz" pos="3974" userDrawn="1">
          <p15:clr>
            <a:srgbClr val="F26B43"/>
          </p15:clr>
        </p15:guide>
        <p15:guide id="5" pos="7469" userDrawn="1">
          <p15:clr>
            <a:srgbClr val="F26B43"/>
          </p15:clr>
        </p15:guide>
        <p15:guide id="6" pos="21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10A386D-34D1-4EC5-8ED3-4F893B9604CE}"/>
              </a:ext>
            </a:extLst>
          </p:cNvPr>
          <p:cNvSpPr>
            <a:spLocks noGrp="1"/>
          </p:cNvSpPr>
          <p:nvPr>
            <p:ph type="body" idx="1"/>
          </p:nvPr>
        </p:nvSpPr>
        <p:spPr>
          <a:xfrm>
            <a:off x="374933" y="1825625"/>
            <a:ext cx="11442134" cy="4351338"/>
          </a:xfrm>
          <a:prstGeom prst="rect">
            <a:avLst/>
          </a:prstGeom>
        </p:spPr>
        <p:txBody>
          <a:bodyPr vert="horz" lIns="0" tIns="0" rIns="0" bIns="0" rtlCol="0">
            <a:normAutofit/>
          </a:bodyPr>
          <a:lstStyle/>
          <a:p>
            <a:pPr lvl="0"/>
            <a:r>
              <a:rPr lang="sv-SE" dirty="0"/>
              <a:t>Skriv text här</a:t>
            </a:r>
          </a:p>
          <a:p>
            <a:pPr lvl="1"/>
            <a:r>
              <a:rPr lang="sv-SE" dirty="0"/>
              <a:t>Nivå två</a:t>
            </a:r>
          </a:p>
          <a:p>
            <a:pPr lvl="2"/>
            <a:r>
              <a:rPr lang="sv-SE" dirty="0"/>
              <a:t>Nivå tre</a:t>
            </a:r>
          </a:p>
        </p:txBody>
      </p:sp>
      <p:sp>
        <p:nvSpPr>
          <p:cNvPr id="10" name="Slide Number Placeholder 9">
            <a:extLst>
              <a:ext uri="{FF2B5EF4-FFF2-40B4-BE49-F238E27FC236}">
                <a16:creationId xmlns:a16="http://schemas.microsoft.com/office/drawing/2014/main" id="{9BA18872-A2BC-B324-2CCC-233F5CAC5218}"/>
              </a:ext>
            </a:extLst>
          </p:cNvPr>
          <p:cNvSpPr>
            <a:spLocks noGrp="1"/>
          </p:cNvSpPr>
          <p:nvPr>
            <p:ph type="sldNum" sz="quarter" idx="4"/>
          </p:nvPr>
        </p:nvSpPr>
        <p:spPr>
          <a:xfrm>
            <a:off x="11091227" y="6448174"/>
            <a:ext cx="725840" cy="192711"/>
          </a:xfrm>
          <a:prstGeom prst="rect">
            <a:avLst/>
          </a:prstGeom>
        </p:spPr>
        <p:txBody>
          <a:bodyPr vert="horz" lIns="0" tIns="0" rIns="0" bIns="0" rtlCol="0" anchor="ctr"/>
          <a:lstStyle>
            <a:lvl1pPr algn="r">
              <a:defRPr sz="1200">
                <a:solidFill>
                  <a:schemeClr val="tx1">
                    <a:lumMod val="85000"/>
                    <a:lumOff val="15000"/>
                  </a:schemeClr>
                </a:solidFill>
              </a:defRPr>
            </a:lvl1pPr>
          </a:lstStyle>
          <a:p>
            <a:r>
              <a:rPr lang="en-SE" dirty="0"/>
              <a:t>Sid </a:t>
            </a:r>
            <a:fld id="{054250FC-83A4-F942-90E8-BB58DCDC9433}" type="slidenum">
              <a:rPr lang="en-SE" smtClean="0"/>
              <a:pPr/>
              <a:t>‹#›</a:t>
            </a:fld>
            <a:endParaRPr lang="en-SE" dirty="0"/>
          </a:p>
        </p:txBody>
      </p:sp>
      <p:sp>
        <p:nvSpPr>
          <p:cNvPr id="11" name="Footer Placeholder 10">
            <a:extLst>
              <a:ext uri="{FF2B5EF4-FFF2-40B4-BE49-F238E27FC236}">
                <a16:creationId xmlns:a16="http://schemas.microsoft.com/office/drawing/2014/main" id="{803782CA-1C02-D390-E45D-C6D2B9F296E2}"/>
              </a:ext>
            </a:extLst>
          </p:cNvPr>
          <p:cNvSpPr>
            <a:spLocks noGrp="1"/>
          </p:cNvSpPr>
          <p:nvPr>
            <p:ph type="ftr" sz="quarter" idx="3"/>
          </p:nvPr>
        </p:nvSpPr>
        <p:spPr>
          <a:xfrm>
            <a:off x="3493997" y="6492875"/>
            <a:ext cx="3162151" cy="148010"/>
          </a:xfrm>
          <a:prstGeom prst="rect">
            <a:avLst/>
          </a:prstGeom>
        </p:spPr>
        <p:txBody>
          <a:bodyPr vert="horz" lIns="0" tIns="0" rIns="0" bIns="0" rtlCol="0" anchor="ctr"/>
          <a:lstStyle>
            <a:lvl1pPr algn="l">
              <a:defRPr sz="1200">
                <a:solidFill>
                  <a:schemeClr val="tx1">
                    <a:lumMod val="85000"/>
                    <a:lumOff val="15000"/>
                  </a:schemeClr>
                </a:solidFill>
              </a:defRPr>
            </a:lvl1pPr>
          </a:lstStyle>
          <a:p>
            <a:r>
              <a:rPr lang="en-GB" dirty="0" err="1"/>
              <a:t>Allmän</a:t>
            </a:r>
            <a:r>
              <a:rPr lang="en-GB" dirty="0"/>
              <a:t> presentation</a:t>
            </a:r>
            <a:endParaRPr lang="en-SE" dirty="0"/>
          </a:p>
        </p:txBody>
      </p:sp>
      <p:sp>
        <p:nvSpPr>
          <p:cNvPr id="12" name="Date Placeholder 11">
            <a:extLst>
              <a:ext uri="{FF2B5EF4-FFF2-40B4-BE49-F238E27FC236}">
                <a16:creationId xmlns:a16="http://schemas.microsoft.com/office/drawing/2014/main" id="{0F92CD28-4567-AD4B-5865-F60F07A4F973}"/>
              </a:ext>
            </a:extLst>
          </p:cNvPr>
          <p:cNvSpPr>
            <a:spLocks noGrp="1"/>
          </p:cNvSpPr>
          <p:nvPr>
            <p:ph type="dt" sz="half" idx="2"/>
          </p:nvPr>
        </p:nvSpPr>
        <p:spPr>
          <a:xfrm>
            <a:off x="2361425" y="6492875"/>
            <a:ext cx="782247" cy="148012"/>
          </a:xfrm>
          <a:prstGeom prst="rect">
            <a:avLst/>
          </a:prstGeom>
        </p:spPr>
        <p:txBody>
          <a:bodyPr vert="horz" lIns="0" tIns="0" rIns="0" bIns="0" rtlCol="0" anchor="ctr"/>
          <a:lstStyle>
            <a:lvl1pPr algn="l">
              <a:defRPr sz="1200">
                <a:solidFill>
                  <a:schemeClr val="tx1">
                    <a:lumMod val="85000"/>
                    <a:lumOff val="15000"/>
                  </a:schemeClr>
                </a:solidFill>
              </a:defRPr>
            </a:lvl1pPr>
          </a:lstStyle>
          <a:p>
            <a:fld id="{1D5CF1D8-EB32-974B-A96F-112E13E9A2E4}" type="datetime1">
              <a:rPr lang="sv-SE" smtClean="0"/>
              <a:t>2025-02-19</a:t>
            </a:fld>
            <a:endParaRPr lang="en-SE" dirty="0"/>
          </a:p>
        </p:txBody>
      </p:sp>
      <p:sp>
        <p:nvSpPr>
          <p:cNvPr id="4" name="Title Placeholder 3">
            <a:extLst>
              <a:ext uri="{FF2B5EF4-FFF2-40B4-BE49-F238E27FC236}">
                <a16:creationId xmlns:a16="http://schemas.microsoft.com/office/drawing/2014/main" id="{CFBB8F51-3360-E315-55A5-FA15C8924AE2}"/>
              </a:ext>
            </a:extLst>
          </p:cNvPr>
          <p:cNvSpPr>
            <a:spLocks noGrp="1"/>
          </p:cNvSpPr>
          <p:nvPr>
            <p:ph type="title"/>
          </p:nvPr>
        </p:nvSpPr>
        <p:spPr>
          <a:xfrm>
            <a:off x="371475" y="365125"/>
            <a:ext cx="11449050" cy="1325563"/>
          </a:xfrm>
          <a:prstGeom prst="rect">
            <a:avLst/>
          </a:prstGeom>
        </p:spPr>
        <p:txBody>
          <a:bodyPr vert="horz" lIns="0" tIns="0" rIns="0" bIns="0" rtlCol="0" anchor="b">
            <a:normAutofit/>
          </a:bodyPr>
          <a:lstStyle/>
          <a:p>
            <a:r>
              <a:rPr lang="sv-SE" dirty="0"/>
              <a:t>Klicka för att lägga till rubrik</a:t>
            </a:r>
          </a:p>
        </p:txBody>
      </p:sp>
    </p:spTree>
    <p:extLst>
      <p:ext uri="{BB962C8B-B14F-4D97-AF65-F5344CB8AC3E}">
        <p14:creationId xmlns:p14="http://schemas.microsoft.com/office/powerpoint/2010/main" val="1724326754"/>
      </p:ext>
    </p:extLst>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9" r:id="rId15"/>
    <p:sldLayoutId id="2147483787" r:id="rId16"/>
  </p:sldLayoutIdLst>
  <p:hf hdr="0" dt="0"/>
  <p:txStyles>
    <p:titleStyle>
      <a:lvl1pPr marL="0" marR="0" indent="0" algn="l" defTabSz="914400" rtl="0" eaLnBrk="1" fontAlgn="auto" latinLnBrk="0" hangingPunct="1">
        <a:lnSpc>
          <a:spcPct val="90000"/>
        </a:lnSpc>
        <a:spcBef>
          <a:spcPct val="0"/>
        </a:spcBef>
        <a:spcAft>
          <a:spcPts val="0"/>
        </a:spcAft>
        <a:buClrTx/>
        <a:buSzTx/>
        <a:buFontTx/>
        <a:buNone/>
        <a:tabLst/>
        <a:defRPr sz="4400" b="1" kern="1200">
          <a:solidFill>
            <a:schemeClr val="tx1">
              <a:lumMod val="85000"/>
              <a:lumOff val="15000"/>
            </a:schemeClr>
          </a:solidFill>
          <a:latin typeface="+mj-lt"/>
          <a:ea typeface="+mj-ea"/>
          <a:cs typeface="+mj-cs"/>
        </a:defRPr>
      </a:lvl1pPr>
    </p:titleStyle>
    <p:bodyStyle>
      <a:lvl1pPr marL="0" indent="0" algn="l" defTabSz="914400" rtl="0" eaLnBrk="1" latinLnBrk="0" hangingPunct="0">
        <a:lnSpc>
          <a:spcPct val="120000"/>
        </a:lnSpc>
        <a:spcBef>
          <a:spcPts val="0"/>
        </a:spcBef>
        <a:spcAft>
          <a:spcPts val="0"/>
        </a:spcAft>
        <a:buFont typeface="Arial" panose="020B0604020202020204" pitchFamily="34" charset="0"/>
        <a:buNone/>
        <a:defRPr sz="1800" kern="1200">
          <a:solidFill>
            <a:schemeClr val="tx1">
              <a:lumMod val="75000"/>
              <a:lumOff val="25000"/>
            </a:schemeClr>
          </a:solidFill>
          <a:latin typeface="+mn-lt"/>
          <a:ea typeface="+mn-ea"/>
          <a:cs typeface="+mn-cs"/>
        </a:defRPr>
      </a:lvl1pPr>
      <a:lvl2pPr marL="280988" indent="0" algn="l" defTabSz="914400" rtl="0" eaLnBrk="1" latinLnBrk="0" hangingPunct="0">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2pPr>
      <a:lvl3pPr marL="454025" indent="0" algn="l" defTabSz="914400" rtl="0" eaLnBrk="1" latinLnBrk="0" hangingPunct="0">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46" userDrawn="1">
          <p15:clr>
            <a:srgbClr val="F26B43"/>
          </p15:clr>
        </p15:guide>
        <p15:guide id="4" orient="horz" pos="3974" userDrawn="1">
          <p15:clr>
            <a:srgbClr val="F26B43"/>
          </p15:clr>
        </p15:guide>
        <p15:guide id="5" pos="7469" userDrawn="1">
          <p15:clr>
            <a:srgbClr val="F26B43"/>
          </p15:clr>
        </p15:guide>
        <p15:guide id="6" pos="21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RF Helegården">
            <a:extLst>
              <a:ext uri="{FF2B5EF4-FFF2-40B4-BE49-F238E27FC236}">
                <a16:creationId xmlns:a16="http://schemas.microsoft.com/office/drawing/2014/main" id="{049F81D5-E8F3-42FB-A75F-11AA5FCD8720}"/>
              </a:ext>
            </a:extLst>
          </p:cNvPr>
          <p:cNvPicPr/>
          <p:nvPr/>
        </p:nvPicPr>
        <p:blipFill>
          <a:blip r:embed="rId2"/>
          <a:srcRect/>
          <a:stretch>
            <a:fillRect/>
          </a:stretch>
        </p:blipFill>
        <p:spPr bwMode="auto">
          <a:xfrm>
            <a:off x="11064552" y="-3650"/>
            <a:ext cx="961917" cy="1023175"/>
          </a:xfrm>
          <a:prstGeom prst="rect">
            <a:avLst/>
          </a:prstGeom>
          <a:noFill/>
          <a:ln w="9525">
            <a:noFill/>
            <a:miter lim="800000"/>
            <a:headEnd/>
            <a:tailEnd/>
          </a:ln>
        </p:spPr>
      </p:pic>
      <p:sp>
        <p:nvSpPr>
          <p:cNvPr id="3" name="textruta 2">
            <a:extLst>
              <a:ext uri="{FF2B5EF4-FFF2-40B4-BE49-F238E27FC236}">
                <a16:creationId xmlns:a16="http://schemas.microsoft.com/office/drawing/2014/main" id="{12159350-E18E-41AA-BCF1-A81DA9F7F681}"/>
              </a:ext>
            </a:extLst>
          </p:cNvPr>
          <p:cNvSpPr txBox="1"/>
          <p:nvPr/>
        </p:nvSpPr>
        <p:spPr>
          <a:xfrm>
            <a:off x="0" y="1052736"/>
            <a:ext cx="12192000" cy="1446550"/>
          </a:xfrm>
          <a:prstGeom prst="rect">
            <a:avLst/>
          </a:prstGeom>
          <a:noFill/>
        </p:spPr>
        <p:txBody>
          <a:bodyPr wrap="square" rtlCol="0">
            <a:spAutoFit/>
          </a:bodyPr>
          <a:lstStyle/>
          <a:p>
            <a:pPr algn="ctr"/>
            <a:r>
              <a:rPr lang="sv-SE" sz="4000" b="1" dirty="0"/>
              <a:t>Underlag sophantering/hemsortering m.m.</a:t>
            </a:r>
            <a:r>
              <a:rPr lang="sv-SE" sz="4000" dirty="0"/>
              <a:t> </a:t>
            </a:r>
          </a:p>
          <a:p>
            <a:pPr algn="ctr"/>
            <a:r>
              <a:rPr lang="sv-SE" sz="2400" dirty="0"/>
              <a:t>Extrastämma BRF </a:t>
            </a:r>
            <a:r>
              <a:rPr lang="sv-SE" sz="2400" dirty="0" err="1"/>
              <a:t>Helegården</a:t>
            </a:r>
            <a:endParaRPr lang="sv-SE" sz="2400" dirty="0"/>
          </a:p>
          <a:p>
            <a:pPr algn="ctr"/>
            <a:r>
              <a:rPr lang="sv-SE" sz="2400" dirty="0"/>
              <a:t>2025-03-06 18:00</a:t>
            </a:r>
          </a:p>
        </p:txBody>
      </p:sp>
      <p:pic>
        <p:nvPicPr>
          <p:cNvPr id="1026" name="Picture 2" descr="https://brfhelegarden.se/dokument/Bilder/fastigheten/IMG_6290.jpg">
            <a:extLst>
              <a:ext uri="{FF2B5EF4-FFF2-40B4-BE49-F238E27FC236}">
                <a16:creationId xmlns:a16="http://schemas.microsoft.com/office/drawing/2014/main" id="{4B1D9F88-C29B-4B04-AC11-91CD1C36A176}"/>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t="9594" r="6105"/>
          <a:stretch/>
        </p:blipFill>
        <p:spPr bwMode="auto">
          <a:xfrm>
            <a:off x="3059324" y="2852936"/>
            <a:ext cx="6264696" cy="3392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13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4A1C4786-AAF9-4D95-A21E-A664A51AEA83}"/>
              </a:ext>
            </a:extLst>
          </p:cNvPr>
          <p:cNvPicPr>
            <a:picLocks noChangeAspect="1"/>
          </p:cNvPicPr>
          <p:nvPr/>
        </p:nvPicPr>
        <p:blipFill rotWithShape="1">
          <a:blip r:embed="rId2">
            <a:extLst>
              <a:ext uri="{28A0092B-C50C-407E-A947-70E740481C1C}">
                <a14:useLocalDpi xmlns:a14="http://schemas.microsoft.com/office/drawing/2010/main" val="0"/>
              </a:ext>
            </a:extLst>
          </a:blip>
          <a:srcRect t="4815" b="9318"/>
          <a:stretch/>
        </p:blipFill>
        <p:spPr>
          <a:xfrm>
            <a:off x="208563" y="1000999"/>
            <a:ext cx="11774874" cy="4856002"/>
          </a:xfrm>
          <a:prstGeom prst="rect">
            <a:avLst/>
          </a:prstGeom>
        </p:spPr>
      </p:pic>
      <p:sp>
        <p:nvSpPr>
          <p:cNvPr id="10" name="Rektangel 9">
            <a:extLst>
              <a:ext uri="{FF2B5EF4-FFF2-40B4-BE49-F238E27FC236}">
                <a16:creationId xmlns:a16="http://schemas.microsoft.com/office/drawing/2014/main" id="{94A8C5E9-04DA-4F45-BE46-873E7D869DDD}"/>
              </a:ext>
            </a:extLst>
          </p:cNvPr>
          <p:cNvSpPr/>
          <p:nvPr/>
        </p:nvSpPr>
        <p:spPr>
          <a:xfrm rot="4197997">
            <a:off x="3339745" y="4248474"/>
            <a:ext cx="156413" cy="278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B2257A1D-3DED-42AD-9A06-0AE96F6CABCF}"/>
              </a:ext>
            </a:extLst>
          </p:cNvPr>
          <p:cNvSpPr/>
          <p:nvPr/>
        </p:nvSpPr>
        <p:spPr>
          <a:xfrm rot="20611186">
            <a:off x="9300689" y="1789275"/>
            <a:ext cx="156413" cy="278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pilkoppling 11">
            <a:extLst>
              <a:ext uri="{FF2B5EF4-FFF2-40B4-BE49-F238E27FC236}">
                <a16:creationId xmlns:a16="http://schemas.microsoft.com/office/drawing/2014/main" id="{722590DB-2E56-4B37-8733-FF02AF492BB3}"/>
              </a:ext>
            </a:extLst>
          </p:cNvPr>
          <p:cNvCxnSpPr>
            <a:cxnSpLocks/>
          </p:cNvCxnSpPr>
          <p:nvPr/>
        </p:nvCxnSpPr>
        <p:spPr>
          <a:xfrm>
            <a:off x="2731413" y="3667361"/>
            <a:ext cx="528770" cy="55372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2583B2D-760F-4247-9636-599CFA961849}"/>
              </a:ext>
            </a:extLst>
          </p:cNvPr>
          <p:cNvSpPr txBox="1"/>
          <p:nvPr/>
        </p:nvSpPr>
        <p:spPr>
          <a:xfrm>
            <a:off x="1651293" y="2836364"/>
            <a:ext cx="2160240" cy="830997"/>
          </a:xfrm>
          <a:prstGeom prst="rect">
            <a:avLst/>
          </a:prstGeom>
          <a:noFill/>
        </p:spPr>
        <p:txBody>
          <a:bodyPr wrap="square" rtlCol="0">
            <a:spAutoFit/>
          </a:bodyPr>
          <a:lstStyle/>
          <a:p>
            <a:r>
              <a:rPr lang="sv-SE" sz="1600" dirty="0">
                <a:solidFill>
                  <a:schemeClr val="bg1"/>
                </a:solidFill>
              </a:rPr>
              <a:t>Förslag på plats nr 2 (mindre plats för mat- och restavfall)</a:t>
            </a:r>
          </a:p>
        </p:txBody>
      </p:sp>
      <p:cxnSp>
        <p:nvCxnSpPr>
          <p:cNvPr id="16" name="Rak pilkoppling 15">
            <a:extLst>
              <a:ext uri="{FF2B5EF4-FFF2-40B4-BE49-F238E27FC236}">
                <a16:creationId xmlns:a16="http://schemas.microsoft.com/office/drawing/2014/main" id="{96F7548C-74E9-4B56-BB56-932329594880}"/>
              </a:ext>
            </a:extLst>
          </p:cNvPr>
          <p:cNvCxnSpPr>
            <a:cxnSpLocks/>
          </p:cNvCxnSpPr>
          <p:nvPr/>
        </p:nvCxnSpPr>
        <p:spPr>
          <a:xfrm>
            <a:off x="8664680" y="1686367"/>
            <a:ext cx="599672" cy="23046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ruta 19">
            <a:extLst>
              <a:ext uri="{FF2B5EF4-FFF2-40B4-BE49-F238E27FC236}">
                <a16:creationId xmlns:a16="http://schemas.microsoft.com/office/drawing/2014/main" id="{E4C43046-181C-4A2C-8A16-8A6E8A336456}"/>
              </a:ext>
            </a:extLst>
          </p:cNvPr>
          <p:cNvSpPr txBox="1"/>
          <p:nvPr/>
        </p:nvSpPr>
        <p:spPr>
          <a:xfrm>
            <a:off x="6743588" y="1085835"/>
            <a:ext cx="2160240" cy="830997"/>
          </a:xfrm>
          <a:prstGeom prst="rect">
            <a:avLst/>
          </a:prstGeom>
          <a:noFill/>
        </p:spPr>
        <p:txBody>
          <a:bodyPr wrap="square" rtlCol="0">
            <a:spAutoFit/>
          </a:bodyPr>
          <a:lstStyle/>
          <a:p>
            <a:r>
              <a:rPr lang="sv-SE" sz="1600" dirty="0">
                <a:solidFill>
                  <a:schemeClr val="bg1"/>
                </a:solidFill>
              </a:rPr>
              <a:t>Förslag på plats nr 1 (mindre plats för mat- och restavfall)</a:t>
            </a:r>
          </a:p>
        </p:txBody>
      </p:sp>
    </p:spTree>
    <p:extLst>
      <p:ext uri="{BB962C8B-B14F-4D97-AF65-F5344CB8AC3E}">
        <p14:creationId xmlns:p14="http://schemas.microsoft.com/office/powerpoint/2010/main" val="340016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07823B2-5474-42CA-B8B6-705E12384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623" y="674131"/>
            <a:ext cx="8641829" cy="5509737"/>
          </a:xfrm>
          <a:prstGeom prst="rect">
            <a:avLst/>
          </a:prstGeom>
        </p:spPr>
      </p:pic>
      <p:sp>
        <p:nvSpPr>
          <p:cNvPr id="6" name="Rektangel 5">
            <a:extLst>
              <a:ext uri="{FF2B5EF4-FFF2-40B4-BE49-F238E27FC236}">
                <a16:creationId xmlns:a16="http://schemas.microsoft.com/office/drawing/2014/main" id="{6EB795D5-501E-46F2-8709-A379F215D969}"/>
              </a:ext>
            </a:extLst>
          </p:cNvPr>
          <p:cNvSpPr/>
          <p:nvPr/>
        </p:nvSpPr>
        <p:spPr>
          <a:xfrm rot="15147855">
            <a:off x="3766895" y="4319849"/>
            <a:ext cx="672871" cy="6441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9" name="Rak pilkoppling 8">
            <a:extLst>
              <a:ext uri="{FF2B5EF4-FFF2-40B4-BE49-F238E27FC236}">
                <a16:creationId xmlns:a16="http://schemas.microsoft.com/office/drawing/2014/main" id="{ED88CE9E-14F6-4DE9-BA06-F59E5F05A730}"/>
              </a:ext>
            </a:extLst>
          </p:cNvPr>
          <p:cNvCxnSpPr>
            <a:cxnSpLocks/>
          </p:cNvCxnSpPr>
          <p:nvPr/>
        </p:nvCxnSpPr>
        <p:spPr>
          <a:xfrm>
            <a:off x="3070018" y="4418804"/>
            <a:ext cx="648475" cy="22313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39D4FB20-93FA-4EA3-8E2B-C68F11C9E056}"/>
              </a:ext>
            </a:extLst>
          </p:cNvPr>
          <p:cNvSpPr txBox="1"/>
          <p:nvPr/>
        </p:nvSpPr>
        <p:spPr>
          <a:xfrm>
            <a:off x="1863623" y="3232294"/>
            <a:ext cx="1432762" cy="2062103"/>
          </a:xfrm>
          <a:prstGeom prst="rect">
            <a:avLst/>
          </a:prstGeom>
          <a:noFill/>
        </p:spPr>
        <p:txBody>
          <a:bodyPr wrap="square" rtlCol="0">
            <a:spAutoFit/>
          </a:bodyPr>
          <a:lstStyle/>
          <a:p>
            <a:r>
              <a:rPr lang="sv-SE" sz="1600" dirty="0">
                <a:solidFill>
                  <a:schemeClr val="bg1"/>
                </a:solidFill>
              </a:rPr>
              <a:t>Förslag på plats nr 3 (större plats för mat- och restavfall + återvinning), tre alternativa placeringar</a:t>
            </a:r>
          </a:p>
        </p:txBody>
      </p:sp>
      <p:sp>
        <p:nvSpPr>
          <p:cNvPr id="7" name="Rektangel 6">
            <a:extLst>
              <a:ext uri="{FF2B5EF4-FFF2-40B4-BE49-F238E27FC236}">
                <a16:creationId xmlns:a16="http://schemas.microsoft.com/office/drawing/2014/main" id="{45E87801-024B-4A8B-96E1-785D079BC36C}"/>
              </a:ext>
            </a:extLst>
          </p:cNvPr>
          <p:cNvSpPr/>
          <p:nvPr/>
        </p:nvSpPr>
        <p:spPr>
          <a:xfrm rot="15185563">
            <a:off x="3382058" y="3236120"/>
            <a:ext cx="672871" cy="6441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33676DD2-ED6F-40AA-BF43-0FD0CE2B085A}"/>
              </a:ext>
            </a:extLst>
          </p:cNvPr>
          <p:cNvSpPr/>
          <p:nvPr/>
        </p:nvSpPr>
        <p:spPr>
          <a:xfrm rot="15147855">
            <a:off x="4486975" y="4988010"/>
            <a:ext cx="672871" cy="6441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 name="Rak pilkoppling 10">
            <a:extLst>
              <a:ext uri="{FF2B5EF4-FFF2-40B4-BE49-F238E27FC236}">
                <a16:creationId xmlns:a16="http://schemas.microsoft.com/office/drawing/2014/main" id="{6C2B5C3E-DD22-48EB-A04E-74D8C7050703}"/>
              </a:ext>
            </a:extLst>
          </p:cNvPr>
          <p:cNvCxnSpPr>
            <a:cxnSpLocks/>
          </p:cNvCxnSpPr>
          <p:nvPr/>
        </p:nvCxnSpPr>
        <p:spPr>
          <a:xfrm flipV="1">
            <a:off x="3070018" y="3717033"/>
            <a:ext cx="318716" cy="68249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ak pilkoppling 11">
            <a:extLst>
              <a:ext uri="{FF2B5EF4-FFF2-40B4-BE49-F238E27FC236}">
                <a16:creationId xmlns:a16="http://schemas.microsoft.com/office/drawing/2014/main" id="{CAF2EAF5-8AB1-4280-8868-15D02EABC753}"/>
              </a:ext>
            </a:extLst>
          </p:cNvPr>
          <p:cNvCxnSpPr>
            <a:cxnSpLocks/>
          </p:cNvCxnSpPr>
          <p:nvPr/>
        </p:nvCxnSpPr>
        <p:spPr>
          <a:xfrm>
            <a:off x="3108607" y="4418804"/>
            <a:ext cx="1266491" cy="102642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extruta 16">
            <a:extLst>
              <a:ext uri="{FF2B5EF4-FFF2-40B4-BE49-F238E27FC236}">
                <a16:creationId xmlns:a16="http://schemas.microsoft.com/office/drawing/2014/main" id="{FD4F826A-01E1-49CF-9071-6A07AA3073A3}"/>
              </a:ext>
            </a:extLst>
          </p:cNvPr>
          <p:cNvSpPr txBox="1"/>
          <p:nvPr/>
        </p:nvSpPr>
        <p:spPr>
          <a:xfrm>
            <a:off x="3436409" y="3378479"/>
            <a:ext cx="610885" cy="338554"/>
          </a:xfrm>
          <a:prstGeom prst="rect">
            <a:avLst/>
          </a:prstGeom>
          <a:noFill/>
        </p:spPr>
        <p:txBody>
          <a:bodyPr wrap="square" rtlCol="0">
            <a:spAutoFit/>
          </a:bodyPr>
          <a:lstStyle/>
          <a:p>
            <a:r>
              <a:rPr lang="sv-SE" sz="1600" dirty="0">
                <a:solidFill>
                  <a:schemeClr val="bg1"/>
                </a:solidFill>
              </a:rPr>
              <a:t>Alt 1</a:t>
            </a:r>
          </a:p>
        </p:txBody>
      </p:sp>
      <p:sp>
        <p:nvSpPr>
          <p:cNvPr id="18" name="textruta 17">
            <a:extLst>
              <a:ext uri="{FF2B5EF4-FFF2-40B4-BE49-F238E27FC236}">
                <a16:creationId xmlns:a16="http://schemas.microsoft.com/office/drawing/2014/main" id="{F16D7F17-5EC4-496E-A648-1A04D27C3F8B}"/>
              </a:ext>
            </a:extLst>
          </p:cNvPr>
          <p:cNvSpPr txBox="1"/>
          <p:nvPr/>
        </p:nvSpPr>
        <p:spPr>
          <a:xfrm>
            <a:off x="3811502" y="4444949"/>
            <a:ext cx="610885" cy="338554"/>
          </a:xfrm>
          <a:prstGeom prst="rect">
            <a:avLst/>
          </a:prstGeom>
          <a:noFill/>
        </p:spPr>
        <p:txBody>
          <a:bodyPr wrap="square" rtlCol="0">
            <a:spAutoFit/>
          </a:bodyPr>
          <a:lstStyle/>
          <a:p>
            <a:r>
              <a:rPr lang="sv-SE" sz="1600" dirty="0">
                <a:solidFill>
                  <a:schemeClr val="bg1"/>
                </a:solidFill>
              </a:rPr>
              <a:t>Alt 2</a:t>
            </a:r>
          </a:p>
        </p:txBody>
      </p:sp>
      <p:sp>
        <p:nvSpPr>
          <p:cNvPr id="19" name="textruta 18">
            <a:extLst>
              <a:ext uri="{FF2B5EF4-FFF2-40B4-BE49-F238E27FC236}">
                <a16:creationId xmlns:a16="http://schemas.microsoft.com/office/drawing/2014/main" id="{CB2F9F24-9D11-477C-92C0-A621175BB615}"/>
              </a:ext>
            </a:extLst>
          </p:cNvPr>
          <p:cNvSpPr txBox="1"/>
          <p:nvPr/>
        </p:nvSpPr>
        <p:spPr>
          <a:xfrm>
            <a:off x="4499736" y="5106323"/>
            <a:ext cx="610885" cy="338554"/>
          </a:xfrm>
          <a:prstGeom prst="rect">
            <a:avLst/>
          </a:prstGeom>
          <a:noFill/>
        </p:spPr>
        <p:txBody>
          <a:bodyPr wrap="square" rtlCol="0">
            <a:spAutoFit/>
          </a:bodyPr>
          <a:lstStyle/>
          <a:p>
            <a:r>
              <a:rPr lang="sv-SE" sz="1600" dirty="0">
                <a:solidFill>
                  <a:schemeClr val="bg1"/>
                </a:solidFill>
              </a:rPr>
              <a:t>Alt 3</a:t>
            </a:r>
          </a:p>
        </p:txBody>
      </p:sp>
    </p:spTree>
    <p:extLst>
      <p:ext uri="{BB962C8B-B14F-4D97-AF65-F5344CB8AC3E}">
        <p14:creationId xmlns:p14="http://schemas.microsoft.com/office/powerpoint/2010/main" val="2769452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06817DC-B90A-4CA2-8915-5A90FF6CFA1D}"/>
              </a:ext>
            </a:extLst>
          </p:cNvPr>
          <p:cNvSpPr txBox="1"/>
          <p:nvPr/>
        </p:nvSpPr>
        <p:spPr>
          <a:xfrm>
            <a:off x="0" y="287070"/>
            <a:ext cx="12192000" cy="523220"/>
          </a:xfrm>
          <a:prstGeom prst="rect">
            <a:avLst/>
          </a:prstGeom>
          <a:noFill/>
        </p:spPr>
        <p:txBody>
          <a:bodyPr wrap="square" rtlCol="0">
            <a:spAutoFit/>
          </a:bodyPr>
          <a:lstStyle/>
          <a:p>
            <a:pPr algn="ctr"/>
            <a:r>
              <a:rPr lang="sv-SE" sz="2800" b="1" dirty="0"/>
              <a:t>Alternativ 2 – Gemensamma sop- och återvinningsstationer </a:t>
            </a:r>
            <a:endParaRPr lang="sv-SE" sz="2800" dirty="0"/>
          </a:p>
        </p:txBody>
      </p:sp>
      <p:sp>
        <p:nvSpPr>
          <p:cNvPr id="7" name="Platshållare för innehåll 4">
            <a:extLst>
              <a:ext uri="{FF2B5EF4-FFF2-40B4-BE49-F238E27FC236}">
                <a16:creationId xmlns:a16="http://schemas.microsoft.com/office/drawing/2014/main" id="{94A4E821-7AE1-476E-99CD-6E8C3ED95410}"/>
              </a:ext>
            </a:extLst>
          </p:cNvPr>
          <p:cNvSpPr txBox="1">
            <a:spLocks/>
          </p:cNvSpPr>
          <p:nvPr/>
        </p:nvSpPr>
        <p:spPr>
          <a:xfrm>
            <a:off x="692935" y="1052736"/>
            <a:ext cx="10873208" cy="5184576"/>
          </a:xfrm>
          <a:prstGeom prst="rect">
            <a:avLst/>
          </a:prstGeom>
        </p:spPr>
        <p:txBody>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1800" kern="1200">
                <a:solidFill>
                  <a:schemeClr val="tx1">
                    <a:lumMod val="75000"/>
                    <a:lumOff val="25000"/>
                  </a:schemeClr>
                </a:solidFill>
                <a:latin typeface="+mn-lt"/>
                <a:ea typeface="+mn-ea"/>
                <a:cs typeface="+mn-cs"/>
              </a:defRPr>
            </a:lvl1pPr>
            <a:lvl2pPr marL="280988"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2pPr>
            <a:lvl3pPr marL="454025"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400" b="1" dirty="0">
                <a:solidFill>
                  <a:srgbClr val="000000"/>
                </a:solidFill>
              </a:rPr>
              <a:t>Fördelar och nackdelar med alternativ 2</a:t>
            </a:r>
          </a:p>
          <a:p>
            <a:pPr>
              <a:spcAft>
                <a:spcPts val="600"/>
              </a:spcAft>
            </a:pPr>
            <a:r>
              <a:rPr lang="sv-SE" sz="1400" dirty="0">
                <a:solidFill>
                  <a:schemeClr val="tx1"/>
                </a:solidFill>
              </a:rPr>
              <a:t>Mycket billigare än alternativ 1 (se jämförelseexempel under för- och nackdelar alternativ 1) och även billigare än vad alla hushåll i föreningen betalar idag för sophämtningen.</a:t>
            </a:r>
          </a:p>
          <a:p>
            <a:pPr>
              <a:spcAft>
                <a:spcPts val="600"/>
              </a:spcAft>
            </a:pPr>
            <a:r>
              <a:rPr lang="sv-SE" sz="1400" dirty="0">
                <a:solidFill>
                  <a:schemeClr val="tx1"/>
                </a:solidFill>
              </a:rPr>
              <a:t>De som saknar draghjälp behöver inte dra fram sina kärl till en gemensam uppsamlingsplats varje vecka.</a:t>
            </a:r>
          </a:p>
          <a:p>
            <a:pPr>
              <a:spcAft>
                <a:spcPts val="600"/>
              </a:spcAft>
            </a:pPr>
            <a:r>
              <a:rPr lang="sv-SE" sz="1400" dirty="0">
                <a:solidFill>
                  <a:schemeClr val="tx1"/>
                </a:solidFill>
              </a:rPr>
              <a:t>Gångväg i området är utan sopkärl.</a:t>
            </a:r>
          </a:p>
          <a:p>
            <a:pPr>
              <a:spcAft>
                <a:spcPts val="600"/>
              </a:spcAft>
            </a:pPr>
            <a:r>
              <a:rPr lang="sv-SE" sz="1400" dirty="0">
                <a:solidFill>
                  <a:schemeClr val="tx1"/>
                </a:solidFill>
              </a:rPr>
              <a:t>Alltid fri utrymningsväg.</a:t>
            </a:r>
          </a:p>
          <a:p>
            <a:pPr>
              <a:spcAft>
                <a:spcPts val="600"/>
              </a:spcAft>
            </a:pPr>
            <a:r>
              <a:rPr lang="sv-SE" sz="1400" dirty="0">
                <a:solidFill>
                  <a:schemeClr val="tx1"/>
                </a:solidFill>
              </a:rPr>
              <a:t>Det finns möjlighet att sortera återvinningsmateriel (plast, papper, metall, glas etc.) i en gemensam sop- och återvinningsstation i ena änden av området. Det innebär kortare väg till att slänga återvinningen jämfört med idag då närmsta station ligger vid värmekraftverket eller bredvid Coop på torget.</a:t>
            </a:r>
          </a:p>
          <a:p>
            <a:pPr>
              <a:spcAft>
                <a:spcPts val="600"/>
              </a:spcAft>
            </a:pPr>
            <a:r>
              <a:rPr lang="sv-SE" sz="1400" dirty="0">
                <a:solidFill>
                  <a:schemeClr val="tx1"/>
                </a:solidFill>
              </a:rPr>
              <a:t>Alla behöver gå ett antal meter för att slänga sina sopor (olika långt för olika hushåll beroende på avstånd till de tre sopstationerna), d.v.s. längre avstånd än idag när sopkärlen står på varje tomt. Även längre avstånd att slänga återvinning än med fyrfackskärl (alt 1).</a:t>
            </a:r>
          </a:p>
          <a:p>
            <a:pPr>
              <a:spcAft>
                <a:spcPts val="600"/>
              </a:spcAft>
            </a:pPr>
            <a:r>
              <a:rPr lang="sv-SE" sz="1400" dirty="0">
                <a:solidFill>
                  <a:schemeClr val="tx1"/>
                </a:solidFill>
              </a:rPr>
              <a:t>En parkeringsplats försvinner för plats nr 2, se tidigare karta (inte möjligt att använda gräsmattan p.g.a. krav på fri sikt).</a:t>
            </a:r>
          </a:p>
          <a:p>
            <a:pPr>
              <a:spcAft>
                <a:spcPts val="600"/>
              </a:spcAft>
            </a:pPr>
            <a:r>
              <a:rPr lang="sv-SE" sz="1400" dirty="0">
                <a:solidFill>
                  <a:schemeClr val="tx1"/>
                </a:solidFill>
              </a:rPr>
              <a:t>Föreningen behöver bygga/skapa ytor för minst två av de gemensamma sopstationerna, varav den ena är en kombinerad sop- och återvinningsstation. Detta innebär en kostnad för föreningen. </a:t>
            </a:r>
          </a:p>
          <a:p>
            <a:pPr>
              <a:spcAft>
                <a:spcPts val="600"/>
              </a:spcAft>
            </a:pPr>
            <a:r>
              <a:rPr lang="sv-SE" sz="1400" dirty="0">
                <a:solidFill>
                  <a:srgbClr val="000000"/>
                </a:solidFill>
              </a:rPr>
              <a:t>Sopstationerna kräver bygglov och i dagsläget vet vi inte med säkerhet om de föreslagna platserna kan bli beviljade. </a:t>
            </a:r>
          </a:p>
          <a:p>
            <a:pPr>
              <a:spcAft>
                <a:spcPts val="600"/>
              </a:spcAft>
            </a:pPr>
            <a:r>
              <a:rPr lang="sv-SE" sz="1400" dirty="0">
                <a:solidFill>
                  <a:schemeClr val="tx1"/>
                </a:solidFill>
              </a:rPr>
              <a:t>Faktureras föreningen. Nuvarande kostnad för sophämtning för varje enskilt hushåll försvinner.</a:t>
            </a:r>
          </a:p>
        </p:txBody>
      </p:sp>
      <p:sp>
        <p:nvSpPr>
          <p:cNvPr id="5" name="Pil: nedåt 4">
            <a:extLst>
              <a:ext uri="{FF2B5EF4-FFF2-40B4-BE49-F238E27FC236}">
                <a16:creationId xmlns:a16="http://schemas.microsoft.com/office/drawing/2014/main" id="{6F8943B8-EFA7-47D4-954E-D72AF768BC8E}"/>
              </a:ext>
            </a:extLst>
          </p:cNvPr>
          <p:cNvSpPr/>
          <p:nvPr/>
        </p:nvSpPr>
        <p:spPr>
          <a:xfrm rot="10800000">
            <a:off x="567792" y="1434837"/>
            <a:ext cx="129309" cy="193963"/>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il: nedåt 7">
            <a:extLst>
              <a:ext uri="{FF2B5EF4-FFF2-40B4-BE49-F238E27FC236}">
                <a16:creationId xmlns:a16="http://schemas.microsoft.com/office/drawing/2014/main" id="{86753EE0-3DD6-4558-AFDB-1035C6A2235A}"/>
              </a:ext>
            </a:extLst>
          </p:cNvPr>
          <p:cNvSpPr/>
          <p:nvPr/>
        </p:nvSpPr>
        <p:spPr>
          <a:xfrm rot="16200000">
            <a:off x="530087" y="5628921"/>
            <a:ext cx="129309" cy="193963"/>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il: nedåt 10">
            <a:extLst>
              <a:ext uri="{FF2B5EF4-FFF2-40B4-BE49-F238E27FC236}">
                <a16:creationId xmlns:a16="http://schemas.microsoft.com/office/drawing/2014/main" id="{2E17C36E-9E14-4530-B6A5-2AAA2663FE6B}"/>
              </a:ext>
            </a:extLst>
          </p:cNvPr>
          <p:cNvSpPr/>
          <p:nvPr/>
        </p:nvSpPr>
        <p:spPr>
          <a:xfrm>
            <a:off x="567792" y="3861048"/>
            <a:ext cx="129309" cy="19396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il: nedåt 11">
            <a:extLst>
              <a:ext uri="{FF2B5EF4-FFF2-40B4-BE49-F238E27FC236}">
                <a16:creationId xmlns:a16="http://schemas.microsoft.com/office/drawing/2014/main" id="{C980D778-31BF-4FD5-B428-ECB887DDC491}"/>
              </a:ext>
            </a:extLst>
          </p:cNvPr>
          <p:cNvSpPr/>
          <p:nvPr/>
        </p:nvSpPr>
        <p:spPr>
          <a:xfrm>
            <a:off x="570257" y="4437112"/>
            <a:ext cx="129309" cy="19396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il: nedåt 13">
            <a:extLst>
              <a:ext uri="{FF2B5EF4-FFF2-40B4-BE49-F238E27FC236}">
                <a16:creationId xmlns:a16="http://schemas.microsoft.com/office/drawing/2014/main" id="{D37AEFFB-E7CC-40DF-BAD2-A4B164B87BFB}"/>
              </a:ext>
            </a:extLst>
          </p:cNvPr>
          <p:cNvSpPr/>
          <p:nvPr/>
        </p:nvSpPr>
        <p:spPr>
          <a:xfrm rot="10800000">
            <a:off x="561202" y="2304320"/>
            <a:ext cx="129309" cy="193963"/>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il: nedåt 14">
            <a:extLst>
              <a:ext uri="{FF2B5EF4-FFF2-40B4-BE49-F238E27FC236}">
                <a16:creationId xmlns:a16="http://schemas.microsoft.com/office/drawing/2014/main" id="{66FAFBBA-E9F0-4153-8C1C-1E10B360BA35}"/>
              </a:ext>
            </a:extLst>
          </p:cNvPr>
          <p:cNvSpPr/>
          <p:nvPr/>
        </p:nvSpPr>
        <p:spPr>
          <a:xfrm rot="10800000">
            <a:off x="570257" y="2636912"/>
            <a:ext cx="129309" cy="193963"/>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il: nedåt 15">
            <a:extLst>
              <a:ext uri="{FF2B5EF4-FFF2-40B4-BE49-F238E27FC236}">
                <a16:creationId xmlns:a16="http://schemas.microsoft.com/office/drawing/2014/main" id="{95B7A2BE-B004-4AF8-B8A2-999F6E5C6A7F}"/>
              </a:ext>
            </a:extLst>
          </p:cNvPr>
          <p:cNvSpPr/>
          <p:nvPr/>
        </p:nvSpPr>
        <p:spPr>
          <a:xfrm rot="10800000">
            <a:off x="563632" y="1960954"/>
            <a:ext cx="129309" cy="193963"/>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il: nedåt 16">
            <a:extLst>
              <a:ext uri="{FF2B5EF4-FFF2-40B4-BE49-F238E27FC236}">
                <a16:creationId xmlns:a16="http://schemas.microsoft.com/office/drawing/2014/main" id="{E64E9F91-CF4C-451F-9900-08428488FF8F}"/>
              </a:ext>
            </a:extLst>
          </p:cNvPr>
          <p:cNvSpPr/>
          <p:nvPr/>
        </p:nvSpPr>
        <p:spPr>
          <a:xfrm rot="10800000">
            <a:off x="563626" y="2989613"/>
            <a:ext cx="129309" cy="193963"/>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l: nedåt 12">
            <a:extLst>
              <a:ext uri="{FF2B5EF4-FFF2-40B4-BE49-F238E27FC236}">
                <a16:creationId xmlns:a16="http://schemas.microsoft.com/office/drawing/2014/main" id="{DA342B1F-DA55-423B-8DB8-BBD072154013}"/>
              </a:ext>
            </a:extLst>
          </p:cNvPr>
          <p:cNvSpPr/>
          <p:nvPr/>
        </p:nvSpPr>
        <p:spPr>
          <a:xfrm>
            <a:off x="563626" y="4797152"/>
            <a:ext cx="129309" cy="19396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Pil: nedåt 17">
            <a:extLst>
              <a:ext uri="{FF2B5EF4-FFF2-40B4-BE49-F238E27FC236}">
                <a16:creationId xmlns:a16="http://schemas.microsoft.com/office/drawing/2014/main" id="{8F250D2E-CA5D-4E4D-A99E-5B5878FA3AF7}"/>
              </a:ext>
            </a:extLst>
          </p:cNvPr>
          <p:cNvSpPr/>
          <p:nvPr/>
        </p:nvSpPr>
        <p:spPr>
          <a:xfrm>
            <a:off x="567792" y="5323269"/>
            <a:ext cx="129309" cy="19396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7023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06817DC-B90A-4CA2-8915-5A90FF6CFA1D}"/>
              </a:ext>
            </a:extLst>
          </p:cNvPr>
          <p:cNvSpPr txBox="1"/>
          <p:nvPr/>
        </p:nvSpPr>
        <p:spPr>
          <a:xfrm>
            <a:off x="0" y="385500"/>
            <a:ext cx="12192000" cy="523220"/>
          </a:xfrm>
          <a:prstGeom prst="rect">
            <a:avLst/>
          </a:prstGeom>
          <a:noFill/>
        </p:spPr>
        <p:txBody>
          <a:bodyPr wrap="square" rtlCol="0">
            <a:spAutoFit/>
          </a:bodyPr>
          <a:lstStyle/>
          <a:p>
            <a:pPr algn="ctr"/>
            <a:r>
              <a:rPr lang="sv-SE" sz="2800" b="1" dirty="0"/>
              <a:t>Andra alternativ för sophantering/hemsortering</a:t>
            </a:r>
            <a:endParaRPr lang="sv-SE" sz="2800" dirty="0"/>
          </a:p>
        </p:txBody>
      </p:sp>
      <p:sp>
        <p:nvSpPr>
          <p:cNvPr id="3" name="Platshållare för innehåll 4">
            <a:extLst>
              <a:ext uri="{FF2B5EF4-FFF2-40B4-BE49-F238E27FC236}">
                <a16:creationId xmlns:a16="http://schemas.microsoft.com/office/drawing/2014/main" id="{7A7795F6-C082-42AF-9883-0B1677763E47}"/>
              </a:ext>
            </a:extLst>
          </p:cNvPr>
          <p:cNvSpPr txBox="1">
            <a:spLocks/>
          </p:cNvSpPr>
          <p:nvPr/>
        </p:nvSpPr>
        <p:spPr>
          <a:xfrm>
            <a:off x="551384" y="1412776"/>
            <a:ext cx="10945216" cy="3456384"/>
          </a:xfrm>
          <a:prstGeom prst="rect">
            <a:avLst/>
          </a:prstGeom>
        </p:spPr>
        <p:txBody>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1800" kern="1200">
                <a:solidFill>
                  <a:schemeClr val="tx1">
                    <a:lumMod val="75000"/>
                    <a:lumOff val="25000"/>
                  </a:schemeClr>
                </a:solidFill>
                <a:latin typeface="+mn-lt"/>
                <a:ea typeface="+mn-ea"/>
                <a:cs typeface="+mn-cs"/>
              </a:defRPr>
            </a:lvl1pPr>
            <a:lvl2pPr marL="280988"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2pPr>
            <a:lvl3pPr marL="454025"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Styrelsen har undersökt ett antal andra alternativ men dessa har alla sorterats bort av olika anledningar, exempelvis för höga kostnader, platsbrist i området eller för lång väg för vissa hushåll att slänga soporna. </a:t>
            </a:r>
          </a:p>
          <a:p>
            <a:endParaRPr lang="sv-SE" dirty="0">
              <a:solidFill>
                <a:schemeClr val="tx1"/>
              </a:solidFill>
            </a:endParaRPr>
          </a:p>
          <a:p>
            <a:r>
              <a:rPr lang="sv-SE" dirty="0">
                <a:solidFill>
                  <a:schemeClr val="tx1"/>
                </a:solidFill>
              </a:rPr>
              <a:t>De andra alternativ som undersökts är bland annat:</a:t>
            </a:r>
          </a:p>
          <a:p>
            <a:pPr marL="342900" indent="-342900">
              <a:buFont typeface="Arial" panose="020B0604020202020204" pitchFamily="34" charset="0"/>
              <a:buChar char="•"/>
            </a:pPr>
            <a:r>
              <a:rPr lang="sv-SE" dirty="0">
                <a:solidFill>
                  <a:schemeClr val="tx1"/>
                </a:solidFill>
              </a:rPr>
              <a:t>Använda ett antal av våra garage som soprum/återvinningsstationer (bortvalt p.g.a. platsbrist, alla kärl får inte plats).</a:t>
            </a:r>
          </a:p>
          <a:p>
            <a:pPr marL="342900" indent="-342900">
              <a:buFont typeface="Arial" panose="020B0604020202020204" pitchFamily="34" charset="0"/>
              <a:buChar char="•"/>
            </a:pPr>
            <a:r>
              <a:rPr lang="sv-SE" dirty="0">
                <a:solidFill>
                  <a:schemeClr val="tx1"/>
                </a:solidFill>
              </a:rPr>
              <a:t>Ett stort gemensamt ”miljöhus” någonstans i området bortvalt p.g.a. för höga kostnader, för långt för många hushåll att slänga sina sopor och stor osäkerhet om vi skulle kunna få bygglov).</a:t>
            </a:r>
          </a:p>
          <a:p>
            <a:pPr marL="342900" indent="-342900">
              <a:buFont typeface="Arial" panose="020B0604020202020204" pitchFamily="34" charset="0"/>
              <a:buChar char="•"/>
            </a:pPr>
            <a:r>
              <a:rPr lang="sv-SE" dirty="0">
                <a:solidFill>
                  <a:schemeClr val="tx1"/>
                </a:solidFill>
              </a:rPr>
              <a:t>Fler än tre sopstationer utomhus i området (bortvalt p.g.a. platsbrist i området och för att undvika ännu högre kostnader för att bygga sopstationerna).</a:t>
            </a:r>
          </a:p>
        </p:txBody>
      </p:sp>
    </p:spTree>
    <p:extLst>
      <p:ext uri="{BB962C8B-B14F-4D97-AF65-F5344CB8AC3E}">
        <p14:creationId xmlns:p14="http://schemas.microsoft.com/office/powerpoint/2010/main" val="2205302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F8F8B-EE9D-C844-7756-1C110EF20472}"/>
            </a:ext>
          </a:extLst>
        </p:cNvPr>
        <p:cNvGrpSpPr/>
        <p:nvPr/>
      </p:nvGrpSpPr>
      <p:grpSpPr>
        <a:xfrm>
          <a:off x="0" y="0"/>
          <a:ext cx="0" cy="0"/>
          <a:chOff x="0" y="0"/>
          <a:chExt cx="0" cy="0"/>
        </a:xfrm>
      </p:grpSpPr>
      <p:sp>
        <p:nvSpPr>
          <p:cNvPr id="4" name="textruta 3">
            <a:extLst>
              <a:ext uri="{FF2B5EF4-FFF2-40B4-BE49-F238E27FC236}">
                <a16:creationId xmlns:a16="http://schemas.microsoft.com/office/drawing/2014/main" id="{0DC5D555-D3DC-3900-FD1B-60250412716D}"/>
              </a:ext>
            </a:extLst>
          </p:cNvPr>
          <p:cNvSpPr txBox="1"/>
          <p:nvPr/>
        </p:nvSpPr>
        <p:spPr>
          <a:xfrm>
            <a:off x="0" y="1772816"/>
            <a:ext cx="12192000" cy="523220"/>
          </a:xfrm>
          <a:prstGeom prst="rect">
            <a:avLst/>
          </a:prstGeom>
          <a:noFill/>
        </p:spPr>
        <p:txBody>
          <a:bodyPr wrap="square" rtlCol="0">
            <a:spAutoFit/>
          </a:bodyPr>
          <a:lstStyle/>
          <a:p>
            <a:pPr algn="ctr"/>
            <a:r>
              <a:rPr lang="sv-SE" sz="2800" b="1" dirty="0"/>
              <a:t>Styrelsens förslag</a:t>
            </a:r>
            <a:endParaRPr lang="sv-SE" sz="2800" dirty="0"/>
          </a:p>
        </p:txBody>
      </p:sp>
      <p:sp>
        <p:nvSpPr>
          <p:cNvPr id="5" name="Platshållare för innehåll 4">
            <a:extLst>
              <a:ext uri="{FF2B5EF4-FFF2-40B4-BE49-F238E27FC236}">
                <a16:creationId xmlns:a16="http://schemas.microsoft.com/office/drawing/2014/main" id="{D863B113-D7F5-BC1F-E653-7AC18694FDCE}"/>
              </a:ext>
            </a:extLst>
          </p:cNvPr>
          <p:cNvSpPr txBox="1">
            <a:spLocks/>
          </p:cNvSpPr>
          <p:nvPr/>
        </p:nvSpPr>
        <p:spPr>
          <a:xfrm>
            <a:off x="0" y="2852936"/>
            <a:ext cx="12192000" cy="432048"/>
          </a:xfrm>
          <a:prstGeom prst="rect">
            <a:avLst/>
          </a:prstGeom>
        </p:spPr>
        <p:txBody>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1800" kern="1200">
                <a:solidFill>
                  <a:schemeClr val="tx1">
                    <a:lumMod val="75000"/>
                    <a:lumOff val="25000"/>
                  </a:schemeClr>
                </a:solidFill>
                <a:latin typeface="+mn-lt"/>
                <a:ea typeface="+mn-ea"/>
                <a:cs typeface="+mn-cs"/>
              </a:defRPr>
            </a:lvl1pPr>
            <a:lvl2pPr marL="280988"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2pPr>
            <a:lvl3pPr marL="454025"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dirty="0">
                <a:solidFill>
                  <a:schemeClr val="tx1"/>
                </a:solidFill>
              </a:rPr>
              <a:t>Styrelsen förordar alternativ 2 – Gemensamma sop- och återvinningsstationer, förutsatt att vi får bygglov.</a:t>
            </a:r>
          </a:p>
        </p:txBody>
      </p:sp>
    </p:spTree>
    <p:extLst>
      <p:ext uri="{BB962C8B-B14F-4D97-AF65-F5344CB8AC3E}">
        <p14:creationId xmlns:p14="http://schemas.microsoft.com/office/powerpoint/2010/main" val="2301630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06817DC-B90A-4CA2-8915-5A90FF6CFA1D}"/>
              </a:ext>
            </a:extLst>
          </p:cNvPr>
          <p:cNvSpPr txBox="1"/>
          <p:nvPr/>
        </p:nvSpPr>
        <p:spPr>
          <a:xfrm>
            <a:off x="0" y="385500"/>
            <a:ext cx="12192000" cy="523220"/>
          </a:xfrm>
          <a:prstGeom prst="rect">
            <a:avLst/>
          </a:prstGeom>
          <a:noFill/>
        </p:spPr>
        <p:txBody>
          <a:bodyPr wrap="square" rtlCol="0">
            <a:spAutoFit/>
          </a:bodyPr>
          <a:lstStyle/>
          <a:p>
            <a:pPr algn="ctr"/>
            <a:r>
              <a:rPr lang="sv-SE" sz="2800" b="1" dirty="0"/>
              <a:t>Fler parkeringsplatser i föreningen</a:t>
            </a:r>
            <a:endParaRPr lang="sv-SE" sz="2800" dirty="0"/>
          </a:p>
        </p:txBody>
      </p:sp>
      <p:sp>
        <p:nvSpPr>
          <p:cNvPr id="4" name="Platshållare för innehåll 4">
            <a:extLst>
              <a:ext uri="{FF2B5EF4-FFF2-40B4-BE49-F238E27FC236}">
                <a16:creationId xmlns:a16="http://schemas.microsoft.com/office/drawing/2014/main" id="{2BD27E1A-5C54-404C-A7FC-6AB37D682F8B}"/>
              </a:ext>
            </a:extLst>
          </p:cNvPr>
          <p:cNvSpPr txBox="1">
            <a:spLocks/>
          </p:cNvSpPr>
          <p:nvPr/>
        </p:nvSpPr>
        <p:spPr>
          <a:xfrm>
            <a:off x="551384" y="1196752"/>
            <a:ext cx="11233248" cy="4392488"/>
          </a:xfrm>
          <a:prstGeom prst="rect">
            <a:avLst/>
          </a:prstGeom>
        </p:spPr>
        <p:txBody>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1800" kern="1200">
                <a:solidFill>
                  <a:schemeClr val="tx1">
                    <a:lumMod val="75000"/>
                    <a:lumOff val="25000"/>
                  </a:schemeClr>
                </a:solidFill>
                <a:latin typeface="+mn-lt"/>
                <a:ea typeface="+mn-ea"/>
                <a:cs typeface="+mn-cs"/>
              </a:defRPr>
            </a:lvl1pPr>
            <a:lvl2pPr marL="280988"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2pPr>
            <a:lvl3pPr marL="454025"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a:solidFill>
                  <a:schemeClr val="tx1"/>
                </a:solidFill>
              </a:rPr>
              <a:t>Det har under många år framförts, till både tidigare och nuvarande styrelse att vi har för få parkeringsplatser i området.</a:t>
            </a:r>
          </a:p>
          <a:p>
            <a:endParaRPr lang="sv-SE" sz="1600" dirty="0">
              <a:solidFill>
                <a:schemeClr val="tx1"/>
              </a:solidFill>
            </a:endParaRPr>
          </a:p>
          <a:p>
            <a:r>
              <a:rPr lang="sv-SE" sz="1600" dirty="0">
                <a:solidFill>
                  <a:schemeClr val="tx1"/>
                </a:solidFill>
              </a:rPr>
              <a:t>I samband med sopkärlsfrågan så har det blivit tydligt, att oavsett vilket av alternativen stämman väljer, så kommer det att bli en påverkan på antalet parkeringsplatser. Antingen behöver vi ytor för uppsamlingsplats för fyrfackskärl eller som yta för någon av sop- och återvinningsstationerna.</a:t>
            </a:r>
          </a:p>
          <a:p>
            <a:endParaRPr lang="sv-SE" sz="1600" dirty="0">
              <a:solidFill>
                <a:schemeClr val="tx1"/>
              </a:solidFill>
            </a:endParaRPr>
          </a:p>
          <a:p>
            <a:r>
              <a:rPr lang="sv-SE" sz="1600" dirty="0">
                <a:solidFill>
                  <a:schemeClr val="tx1"/>
                </a:solidFill>
              </a:rPr>
              <a:t>Styrelsen har undersökt möjligheten att anlägga en större parkering längst ner i området (se karta på nästa sida). Tidigare offerter har varit ganska dyra men vi har nu fått en offert från PEAB för markarbete för både sop- och återvinningsstationerna och en parkering till betydligt lägre pris än när detta undersökts tidigare år. En förutsättning är att föreningen blir beviljad bygglov för parkeringen. </a:t>
            </a:r>
          </a:p>
          <a:p>
            <a:endParaRPr lang="sv-SE" sz="1600" dirty="0">
              <a:solidFill>
                <a:schemeClr val="tx1"/>
              </a:solidFill>
            </a:endParaRPr>
          </a:p>
          <a:p>
            <a:r>
              <a:rPr lang="sv-SE" sz="1600" dirty="0">
                <a:solidFill>
                  <a:schemeClr val="tx1"/>
                </a:solidFill>
              </a:rPr>
              <a:t>Uppskattad kostnad för de nya parkeringsplatserna är enligt offerten ca 160 000 kr exklusive moms. Parkeringsplatserna kommer att finansieras genom lån med återbetalningstid på 5 år (lånelöfte finns för detta). </a:t>
            </a:r>
            <a:r>
              <a:rPr lang="sv-SE" sz="1600" u="sng" dirty="0">
                <a:solidFill>
                  <a:schemeClr val="tx1"/>
                </a:solidFill>
              </a:rPr>
              <a:t>Ingen avgiftshöjning specifikt för finansiering av parkeringsplatserna är aktuell</a:t>
            </a:r>
            <a:r>
              <a:rPr lang="sv-SE" sz="1600" dirty="0">
                <a:solidFill>
                  <a:schemeClr val="tx1"/>
                </a:solidFill>
              </a:rPr>
              <a:t>, då det beräknas rymmas inom ordinarie årsbudget de kommande åren.</a:t>
            </a:r>
          </a:p>
        </p:txBody>
      </p:sp>
    </p:spTree>
    <p:extLst>
      <p:ext uri="{BB962C8B-B14F-4D97-AF65-F5344CB8AC3E}">
        <p14:creationId xmlns:p14="http://schemas.microsoft.com/office/powerpoint/2010/main" val="2803021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2E7B794-FDEA-4873-A0D4-DB2A02026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085" y="674131"/>
            <a:ext cx="8641829" cy="5509737"/>
          </a:xfrm>
          <a:prstGeom prst="rect">
            <a:avLst/>
          </a:prstGeom>
        </p:spPr>
      </p:pic>
      <p:sp>
        <p:nvSpPr>
          <p:cNvPr id="3" name="textruta 2">
            <a:extLst>
              <a:ext uri="{FF2B5EF4-FFF2-40B4-BE49-F238E27FC236}">
                <a16:creationId xmlns:a16="http://schemas.microsoft.com/office/drawing/2014/main" id="{59655D8E-BC74-4CEA-9FFF-69A1F582F45F}"/>
              </a:ext>
            </a:extLst>
          </p:cNvPr>
          <p:cNvSpPr txBox="1"/>
          <p:nvPr/>
        </p:nvSpPr>
        <p:spPr>
          <a:xfrm>
            <a:off x="1738021" y="1988840"/>
            <a:ext cx="1558051" cy="3416320"/>
          </a:xfrm>
          <a:prstGeom prst="rect">
            <a:avLst/>
          </a:prstGeom>
          <a:noFill/>
        </p:spPr>
        <p:txBody>
          <a:bodyPr wrap="square" rtlCol="0">
            <a:spAutoFit/>
          </a:bodyPr>
          <a:lstStyle/>
          <a:p>
            <a:r>
              <a:rPr lang="sv-SE" dirty="0">
                <a:solidFill>
                  <a:schemeClr val="bg1"/>
                </a:solidFill>
              </a:rPr>
              <a:t>Förslag på plats för fler parkerings-platser. Exakt placering och antal platser beror på om sop- och återvinnings-station också ska anläggas här.</a:t>
            </a:r>
          </a:p>
        </p:txBody>
      </p:sp>
      <p:cxnSp>
        <p:nvCxnSpPr>
          <p:cNvPr id="4" name="Rak pilkoppling 3">
            <a:extLst>
              <a:ext uri="{FF2B5EF4-FFF2-40B4-BE49-F238E27FC236}">
                <a16:creationId xmlns:a16="http://schemas.microsoft.com/office/drawing/2014/main" id="{A19D1D04-0D8A-47CC-9C9D-1DAC28C2362A}"/>
              </a:ext>
            </a:extLst>
          </p:cNvPr>
          <p:cNvCxnSpPr>
            <a:cxnSpLocks/>
          </p:cNvCxnSpPr>
          <p:nvPr/>
        </p:nvCxnSpPr>
        <p:spPr>
          <a:xfrm>
            <a:off x="3143672" y="3697000"/>
            <a:ext cx="728464" cy="38845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Rektangel 4">
            <a:extLst>
              <a:ext uri="{FF2B5EF4-FFF2-40B4-BE49-F238E27FC236}">
                <a16:creationId xmlns:a16="http://schemas.microsoft.com/office/drawing/2014/main" id="{47368D8C-98FD-4B24-B5B6-D1FF46331158}"/>
              </a:ext>
            </a:extLst>
          </p:cNvPr>
          <p:cNvSpPr/>
          <p:nvPr/>
        </p:nvSpPr>
        <p:spPr>
          <a:xfrm rot="20611186">
            <a:off x="3577274" y="3137826"/>
            <a:ext cx="650494" cy="19995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2228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F8F8B-EE9D-C844-7756-1C110EF20472}"/>
            </a:ext>
          </a:extLst>
        </p:cNvPr>
        <p:cNvGrpSpPr/>
        <p:nvPr/>
      </p:nvGrpSpPr>
      <p:grpSpPr>
        <a:xfrm>
          <a:off x="0" y="0"/>
          <a:ext cx="0" cy="0"/>
          <a:chOff x="0" y="0"/>
          <a:chExt cx="0" cy="0"/>
        </a:xfrm>
      </p:grpSpPr>
      <p:sp>
        <p:nvSpPr>
          <p:cNvPr id="4" name="textruta 3">
            <a:extLst>
              <a:ext uri="{FF2B5EF4-FFF2-40B4-BE49-F238E27FC236}">
                <a16:creationId xmlns:a16="http://schemas.microsoft.com/office/drawing/2014/main" id="{0DC5D555-D3DC-3900-FD1B-60250412716D}"/>
              </a:ext>
            </a:extLst>
          </p:cNvPr>
          <p:cNvSpPr txBox="1"/>
          <p:nvPr/>
        </p:nvSpPr>
        <p:spPr>
          <a:xfrm>
            <a:off x="0" y="1772816"/>
            <a:ext cx="12192000" cy="523220"/>
          </a:xfrm>
          <a:prstGeom prst="rect">
            <a:avLst/>
          </a:prstGeom>
          <a:noFill/>
        </p:spPr>
        <p:txBody>
          <a:bodyPr wrap="square" rtlCol="0">
            <a:spAutoFit/>
          </a:bodyPr>
          <a:lstStyle/>
          <a:p>
            <a:pPr algn="ctr"/>
            <a:r>
              <a:rPr lang="sv-SE" sz="2800" b="1" dirty="0"/>
              <a:t>Styrelsens förslag</a:t>
            </a:r>
            <a:endParaRPr lang="sv-SE" sz="2800" dirty="0"/>
          </a:p>
        </p:txBody>
      </p:sp>
      <p:sp>
        <p:nvSpPr>
          <p:cNvPr id="5" name="Platshållare för innehåll 4">
            <a:extLst>
              <a:ext uri="{FF2B5EF4-FFF2-40B4-BE49-F238E27FC236}">
                <a16:creationId xmlns:a16="http://schemas.microsoft.com/office/drawing/2014/main" id="{D863B113-D7F5-BC1F-E653-7AC18694FDCE}"/>
              </a:ext>
            </a:extLst>
          </p:cNvPr>
          <p:cNvSpPr txBox="1">
            <a:spLocks/>
          </p:cNvSpPr>
          <p:nvPr/>
        </p:nvSpPr>
        <p:spPr>
          <a:xfrm>
            <a:off x="0" y="2852936"/>
            <a:ext cx="12192000" cy="432048"/>
          </a:xfrm>
          <a:prstGeom prst="rect">
            <a:avLst/>
          </a:prstGeom>
        </p:spPr>
        <p:txBody>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1800" kern="1200">
                <a:solidFill>
                  <a:schemeClr val="tx1">
                    <a:lumMod val="75000"/>
                    <a:lumOff val="25000"/>
                  </a:schemeClr>
                </a:solidFill>
                <a:latin typeface="+mn-lt"/>
                <a:ea typeface="+mn-ea"/>
                <a:cs typeface="+mn-cs"/>
              </a:defRPr>
            </a:lvl1pPr>
            <a:lvl2pPr marL="280988"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2pPr>
            <a:lvl3pPr marL="454025"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dirty="0">
                <a:solidFill>
                  <a:schemeClr val="tx1"/>
                </a:solidFill>
              </a:rPr>
              <a:t>Styrelsen förordar att det anläggs nya parkeringsplatser enligt detta underlag, förutsatt att vi får bygglov.</a:t>
            </a:r>
          </a:p>
          <a:p>
            <a:pPr algn="ctr"/>
            <a:endParaRPr lang="sv-SE" dirty="0">
              <a:solidFill>
                <a:schemeClr val="tx1"/>
              </a:solidFill>
            </a:endParaRPr>
          </a:p>
        </p:txBody>
      </p:sp>
    </p:spTree>
    <p:extLst>
      <p:ext uri="{BB962C8B-B14F-4D97-AF65-F5344CB8AC3E}">
        <p14:creationId xmlns:p14="http://schemas.microsoft.com/office/powerpoint/2010/main" val="317354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06817DC-B90A-4CA2-8915-5A90FF6CFA1D}"/>
              </a:ext>
            </a:extLst>
          </p:cNvPr>
          <p:cNvSpPr txBox="1"/>
          <p:nvPr/>
        </p:nvSpPr>
        <p:spPr>
          <a:xfrm>
            <a:off x="0" y="385500"/>
            <a:ext cx="12192000" cy="523220"/>
          </a:xfrm>
          <a:prstGeom prst="rect">
            <a:avLst/>
          </a:prstGeom>
          <a:noFill/>
        </p:spPr>
        <p:txBody>
          <a:bodyPr wrap="square" rtlCol="0">
            <a:spAutoFit/>
          </a:bodyPr>
          <a:lstStyle/>
          <a:p>
            <a:pPr algn="ctr"/>
            <a:r>
              <a:rPr lang="sv-SE" sz="2800" b="1" dirty="0"/>
              <a:t>Röstning på extrastämma</a:t>
            </a:r>
            <a:endParaRPr lang="sv-SE" sz="2800" dirty="0"/>
          </a:p>
        </p:txBody>
      </p:sp>
      <p:sp>
        <p:nvSpPr>
          <p:cNvPr id="3" name="Platshållare för innehåll 4">
            <a:extLst>
              <a:ext uri="{FF2B5EF4-FFF2-40B4-BE49-F238E27FC236}">
                <a16:creationId xmlns:a16="http://schemas.microsoft.com/office/drawing/2014/main" id="{7A7795F6-C082-42AF-9883-0B1677763E47}"/>
              </a:ext>
            </a:extLst>
          </p:cNvPr>
          <p:cNvSpPr txBox="1">
            <a:spLocks/>
          </p:cNvSpPr>
          <p:nvPr/>
        </p:nvSpPr>
        <p:spPr>
          <a:xfrm>
            <a:off x="551384" y="1196752"/>
            <a:ext cx="11089232" cy="5400600"/>
          </a:xfrm>
          <a:prstGeom prst="rect">
            <a:avLst/>
          </a:prstGeom>
        </p:spPr>
        <p:txBody>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1800" kern="1200">
                <a:solidFill>
                  <a:schemeClr val="tx1">
                    <a:lumMod val="75000"/>
                    <a:lumOff val="25000"/>
                  </a:schemeClr>
                </a:solidFill>
                <a:latin typeface="+mn-lt"/>
                <a:ea typeface="+mn-ea"/>
                <a:cs typeface="+mn-cs"/>
              </a:defRPr>
            </a:lvl1pPr>
            <a:lvl2pPr marL="280988"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2pPr>
            <a:lvl3pPr marL="454025"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Styrelsen avser genomföra två omröstningar (öppen röstning) bland föreningens medlemmar på extrastämman:</a:t>
            </a:r>
          </a:p>
          <a:p>
            <a:endParaRPr lang="sv-SE" dirty="0">
              <a:solidFill>
                <a:schemeClr val="tx1"/>
              </a:solidFill>
            </a:endParaRPr>
          </a:p>
          <a:p>
            <a:pPr marL="342900" indent="-342900">
              <a:buFont typeface="+mj-lt"/>
              <a:buAutoNum type="arabicPeriod"/>
            </a:pPr>
            <a:r>
              <a:rPr lang="sv-SE" dirty="0">
                <a:solidFill>
                  <a:schemeClr val="tx1"/>
                </a:solidFill>
              </a:rPr>
              <a:t>Omröstning om ny sophantering med hemsortering mellan alternativ 1 och 2 enligt detta underlag. </a:t>
            </a:r>
          </a:p>
          <a:p>
            <a:endParaRPr lang="sv-SE" dirty="0">
              <a:solidFill>
                <a:schemeClr val="tx1"/>
              </a:solidFill>
            </a:endParaRPr>
          </a:p>
          <a:p>
            <a:pPr marL="360363"/>
            <a:r>
              <a:rPr lang="sv-SE" dirty="0">
                <a:solidFill>
                  <a:schemeClr val="tx1"/>
                </a:solidFill>
              </a:rPr>
              <a:t>Röstningsalternativ:</a:t>
            </a:r>
          </a:p>
          <a:p>
            <a:pPr marL="1163638" lvl="2" indent="-342900">
              <a:buFont typeface="+mj-lt"/>
              <a:buAutoNum type="arabicPeriod"/>
            </a:pPr>
            <a:r>
              <a:rPr lang="sv-SE" sz="1600" dirty="0">
                <a:solidFill>
                  <a:schemeClr val="tx1"/>
                </a:solidFill>
              </a:rPr>
              <a:t>Alternativ 1 – Ha kvar egna sopkärl (styrelsen ansöker om bygglov för uppsamlingsplatser för sopkärl)</a:t>
            </a:r>
          </a:p>
          <a:p>
            <a:pPr marL="1163638" lvl="2" indent="-342900">
              <a:buFont typeface="+mj-lt"/>
              <a:buAutoNum type="arabicPeriod"/>
            </a:pPr>
            <a:r>
              <a:rPr lang="sv-SE" sz="1600" dirty="0">
                <a:solidFill>
                  <a:schemeClr val="tx1"/>
                </a:solidFill>
              </a:rPr>
              <a:t>Alternativ 2 – Gemensamma sop- och återvinningsstationer i området, finansieras genom lån (styrelsen ansöker om bygglov enligt detta underlag)</a:t>
            </a:r>
          </a:p>
          <a:p>
            <a:endParaRPr lang="sv-SE" dirty="0">
              <a:solidFill>
                <a:schemeClr val="tx1"/>
              </a:solidFill>
            </a:endParaRPr>
          </a:p>
          <a:p>
            <a:pPr marL="342900" indent="-342900">
              <a:buFont typeface="+mj-lt"/>
              <a:buAutoNum type="arabicPeriod" startAt="2"/>
            </a:pPr>
            <a:r>
              <a:rPr lang="sv-SE" dirty="0">
                <a:solidFill>
                  <a:schemeClr val="tx1"/>
                </a:solidFill>
              </a:rPr>
              <a:t>Omröstning om fler parkeringsplatser längst ner i området enligt detta underlag. </a:t>
            </a:r>
          </a:p>
          <a:p>
            <a:pPr marL="360363"/>
            <a:r>
              <a:rPr lang="sv-SE" dirty="0">
                <a:solidFill>
                  <a:schemeClr val="tx1"/>
                </a:solidFill>
              </a:rPr>
              <a:t>Röstningsalternativ:</a:t>
            </a:r>
          </a:p>
          <a:p>
            <a:pPr marL="1163638" lvl="2" indent="-342900">
              <a:buFont typeface="+mj-lt"/>
              <a:buAutoNum type="arabicPeriod"/>
            </a:pPr>
            <a:r>
              <a:rPr lang="sv-SE" sz="1600" dirty="0">
                <a:solidFill>
                  <a:schemeClr val="tx1"/>
                </a:solidFill>
              </a:rPr>
              <a:t>Alternativ 1 – Ja, finansieras genom lån (styrelsen ansöker om bygglov för ytterligare parkeringsplatser i föreslaget område)</a:t>
            </a:r>
          </a:p>
          <a:p>
            <a:pPr marL="1163638" lvl="2" indent="-342900">
              <a:buFont typeface="+mj-lt"/>
              <a:buAutoNum type="arabicPeriod"/>
            </a:pPr>
            <a:r>
              <a:rPr lang="sv-SE" sz="1600" dirty="0">
                <a:solidFill>
                  <a:schemeClr val="tx1"/>
                </a:solidFill>
              </a:rPr>
              <a:t>Alternativ 2 – Nej</a:t>
            </a:r>
          </a:p>
          <a:p>
            <a:pPr marL="1163638" lvl="2" indent="-342900">
              <a:buFont typeface="+mj-lt"/>
              <a:buAutoNum type="arabicPeriod"/>
            </a:pPr>
            <a:endParaRPr lang="sv-SE" sz="1600" dirty="0">
              <a:solidFill>
                <a:schemeClr val="tx1"/>
              </a:solidFill>
            </a:endParaRPr>
          </a:p>
          <a:p>
            <a:pPr marL="0" lvl="2"/>
            <a:r>
              <a:rPr lang="sv-SE" sz="1800" dirty="0">
                <a:solidFill>
                  <a:schemeClr val="tx1"/>
                </a:solidFill>
              </a:rPr>
              <a:t>Röstkort kommer att delas ut till varje hushåll vid stämman.</a:t>
            </a:r>
          </a:p>
        </p:txBody>
      </p:sp>
    </p:spTree>
    <p:extLst>
      <p:ext uri="{BB962C8B-B14F-4D97-AF65-F5344CB8AC3E}">
        <p14:creationId xmlns:p14="http://schemas.microsoft.com/office/powerpoint/2010/main" val="2723609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5D6AF632-B58D-488B-B37D-F945DF6C8668}"/>
              </a:ext>
            </a:extLst>
          </p:cNvPr>
          <p:cNvSpPr txBox="1"/>
          <p:nvPr/>
        </p:nvSpPr>
        <p:spPr>
          <a:xfrm>
            <a:off x="0" y="385500"/>
            <a:ext cx="12192000" cy="523220"/>
          </a:xfrm>
          <a:prstGeom prst="rect">
            <a:avLst/>
          </a:prstGeom>
          <a:noFill/>
        </p:spPr>
        <p:txBody>
          <a:bodyPr wrap="square" rtlCol="0">
            <a:spAutoFit/>
          </a:bodyPr>
          <a:lstStyle/>
          <a:p>
            <a:pPr algn="ctr"/>
            <a:r>
              <a:rPr lang="sv-SE" sz="2800" b="1" dirty="0"/>
              <a:t>Alternativ för sophantering/hemsortering i BRF </a:t>
            </a:r>
            <a:r>
              <a:rPr lang="sv-SE" sz="2800" b="1" dirty="0" err="1"/>
              <a:t>Helegården</a:t>
            </a:r>
            <a:endParaRPr lang="sv-SE" sz="2800" dirty="0"/>
          </a:p>
        </p:txBody>
      </p:sp>
      <p:sp>
        <p:nvSpPr>
          <p:cNvPr id="4" name="Platshållare för innehåll 4">
            <a:extLst>
              <a:ext uri="{FF2B5EF4-FFF2-40B4-BE49-F238E27FC236}">
                <a16:creationId xmlns:a16="http://schemas.microsoft.com/office/drawing/2014/main" id="{7426CA82-63CF-4C81-8D15-E4114156DE24}"/>
              </a:ext>
            </a:extLst>
          </p:cNvPr>
          <p:cNvSpPr txBox="1">
            <a:spLocks/>
          </p:cNvSpPr>
          <p:nvPr/>
        </p:nvSpPr>
        <p:spPr>
          <a:xfrm>
            <a:off x="779104" y="1196752"/>
            <a:ext cx="10633792" cy="5400600"/>
          </a:xfrm>
          <a:prstGeom prst="rect">
            <a:avLst/>
          </a:prstGeom>
        </p:spPr>
        <p:txBody>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1800" kern="1200">
                <a:solidFill>
                  <a:schemeClr val="tx1">
                    <a:lumMod val="75000"/>
                    <a:lumOff val="25000"/>
                  </a:schemeClr>
                </a:solidFill>
                <a:latin typeface="+mn-lt"/>
                <a:ea typeface="+mn-ea"/>
                <a:cs typeface="+mn-cs"/>
              </a:defRPr>
            </a:lvl1pPr>
            <a:lvl2pPr marL="280988"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2pPr>
            <a:lvl3pPr marL="454025"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b="1" dirty="0">
                <a:solidFill>
                  <a:schemeClr val="tx1"/>
                </a:solidFill>
              </a:rPr>
              <a:t>Bakgrund</a:t>
            </a:r>
          </a:p>
          <a:p>
            <a:r>
              <a:rPr lang="sv-SE" sz="1600" dirty="0">
                <a:solidFill>
                  <a:schemeClr val="tx1"/>
                </a:solidFill>
              </a:rPr>
              <a:t>Alla kommuner i Sverige ska införa fastighetsnära insamling för alla hushåll senast 1 januari 2027, enligt en ny förordning från Regeringen. De vanligaste förpackningsslagen som ska samlas in fastighetsnära är pappersförpackningar, plastförpackningar, metallförpackningar samt färgade och ofärgade glasförpackningar.</a:t>
            </a:r>
          </a:p>
          <a:p>
            <a:endParaRPr lang="sv-SE" sz="1600" dirty="0">
              <a:solidFill>
                <a:schemeClr val="tx1"/>
              </a:solidFill>
            </a:endParaRPr>
          </a:p>
          <a:p>
            <a:r>
              <a:rPr lang="sv-SE" sz="1600" dirty="0">
                <a:solidFill>
                  <a:schemeClr val="tx1"/>
                </a:solidFill>
              </a:rPr>
              <a:t>Lerums kommuns kommunfullmäktige har beslutat att införa hemsortering via fyrfackskärl i kommunen, för att uppfylla den nya förordningen.</a:t>
            </a:r>
          </a:p>
          <a:p>
            <a:endParaRPr lang="sv-SE" sz="1600" dirty="0">
              <a:solidFill>
                <a:schemeClr val="tx1"/>
              </a:solidFill>
            </a:endParaRPr>
          </a:p>
          <a:p>
            <a:r>
              <a:rPr lang="sv-SE" sz="1600" dirty="0">
                <a:solidFill>
                  <a:schemeClr val="tx1"/>
                </a:solidFill>
              </a:rPr>
              <a:t>För exempelvis bostadsrättsföreningar och samfälligheter med fler än 5 hushåll finns också alternativet att införa kvartersnära insamling. Det är när flera fastigheter får tömning av förpackningar på en gemensam uppställningsplats.</a:t>
            </a:r>
          </a:p>
          <a:p>
            <a:endParaRPr lang="sv-SE" sz="1600" dirty="0">
              <a:solidFill>
                <a:schemeClr val="tx1"/>
              </a:solidFill>
            </a:endParaRPr>
          </a:p>
          <a:p>
            <a:r>
              <a:rPr lang="sv-SE" sz="1600" dirty="0">
                <a:solidFill>
                  <a:schemeClr val="tx1"/>
                </a:solidFill>
              </a:rPr>
              <a:t>Mer information finns på Lerums kommuns hemsida och i den broschyr som skickats ut till alla hushåll i kommunen.</a:t>
            </a:r>
          </a:p>
          <a:p>
            <a:endParaRPr lang="sv-SE" sz="2000" b="1" dirty="0">
              <a:solidFill>
                <a:schemeClr val="tx1"/>
              </a:solidFill>
            </a:endParaRPr>
          </a:p>
          <a:p>
            <a:r>
              <a:rPr lang="sv-SE" b="1" dirty="0">
                <a:solidFill>
                  <a:schemeClr val="tx1"/>
                </a:solidFill>
              </a:rPr>
              <a:t>Alternativ för BRF </a:t>
            </a:r>
            <a:r>
              <a:rPr lang="sv-SE" b="1" dirty="0" err="1">
                <a:solidFill>
                  <a:schemeClr val="tx1"/>
                </a:solidFill>
              </a:rPr>
              <a:t>Helegården</a:t>
            </a:r>
            <a:endParaRPr lang="sv-SE" b="1" dirty="0">
              <a:solidFill>
                <a:schemeClr val="tx1"/>
              </a:solidFill>
            </a:endParaRPr>
          </a:p>
          <a:p>
            <a:r>
              <a:rPr lang="sv-SE" sz="1600" dirty="0">
                <a:solidFill>
                  <a:schemeClr val="tx1"/>
                </a:solidFill>
              </a:rPr>
              <a:t>Styrelsen har undersökt olika alternativ/möjligheter och därtill fördelar, nackdelar och kostnader. Styrelsen har landat i </a:t>
            </a:r>
            <a:r>
              <a:rPr lang="sv-SE" sz="1600" b="1" dirty="0">
                <a:solidFill>
                  <a:schemeClr val="tx1"/>
                </a:solidFill>
              </a:rPr>
              <a:t>två olika alternativ </a:t>
            </a:r>
            <a:r>
              <a:rPr lang="sv-SE" sz="1600" dirty="0">
                <a:solidFill>
                  <a:schemeClr val="tx1"/>
                </a:solidFill>
              </a:rPr>
              <a:t>som skulle kunna vara genomförbara för vår förening och som redovisas på kommande sidor.</a:t>
            </a:r>
          </a:p>
        </p:txBody>
      </p:sp>
    </p:spTree>
    <p:extLst>
      <p:ext uri="{BB962C8B-B14F-4D97-AF65-F5344CB8AC3E}">
        <p14:creationId xmlns:p14="http://schemas.microsoft.com/office/powerpoint/2010/main" val="342316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18333-FA38-1159-F910-B0343921C9AA}"/>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E65B74A0-31AB-DC1E-2930-E7159B60D62E}"/>
              </a:ext>
            </a:extLst>
          </p:cNvPr>
          <p:cNvSpPr txBox="1"/>
          <p:nvPr/>
        </p:nvSpPr>
        <p:spPr>
          <a:xfrm>
            <a:off x="0" y="332656"/>
            <a:ext cx="12192000" cy="523220"/>
          </a:xfrm>
          <a:prstGeom prst="rect">
            <a:avLst/>
          </a:prstGeom>
          <a:noFill/>
        </p:spPr>
        <p:txBody>
          <a:bodyPr wrap="square" rtlCol="0">
            <a:spAutoFit/>
          </a:bodyPr>
          <a:lstStyle/>
          <a:p>
            <a:pPr algn="ctr"/>
            <a:r>
              <a:rPr lang="sv-SE" sz="2800" b="1" dirty="0"/>
              <a:t>Alternativ 1 – Ha kvar egna sopkärl</a:t>
            </a:r>
            <a:endParaRPr lang="sv-SE" sz="2800" dirty="0"/>
          </a:p>
        </p:txBody>
      </p:sp>
      <p:sp>
        <p:nvSpPr>
          <p:cNvPr id="3" name="Platshållare för innehåll 4">
            <a:extLst>
              <a:ext uri="{FF2B5EF4-FFF2-40B4-BE49-F238E27FC236}">
                <a16:creationId xmlns:a16="http://schemas.microsoft.com/office/drawing/2014/main" id="{EDB7283A-0664-3EE1-A968-A1EF84CD08B6}"/>
              </a:ext>
            </a:extLst>
          </p:cNvPr>
          <p:cNvSpPr txBox="1">
            <a:spLocks/>
          </p:cNvSpPr>
          <p:nvPr/>
        </p:nvSpPr>
        <p:spPr>
          <a:xfrm>
            <a:off x="551384" y="1052736"/>
            <a:ext cx="11089232" cy="5688632"/>
          </a:xfrm>
          <a:prstGeom prst="rect">
            <a:avLst/>
          </a:prstGeom>
        </p:spPr>
        <p:txBody>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1800" kern="1200">
                <a:solidFill>
                  <a:schemeClr val="tx1">
                    <a:lumMod val="75000"/>
                    <a:lumOff val="25000"/>
                  </a:schemeClr>
                </a:solidFill>
                <a:latin typeface="+mn-lt"/>
                <a:ea typeface="+mn-ea"/>
                <a:cs typeface="+mn-cs"/>
              </a:defRPr>
            </a:lvl1pPr>
            <a:lvl2pPr marL="280988"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2pPr>
            <a:lvl3pPr marL="454025"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b="1" dirty="0">
                <a:solidFill>
                  <a:schemeClr val="tx1"/>
                </a:solidFill>
              </a:rPr>
              <a:t>Information om alternativ 1 – Ha kvar egna sopkärl</a:t>
            </a:r>
          </a:p>
          <a:p>
            <a:r>
              <a:rPr lang="sv-SE" sz="1400" dirty="0">
                <a:solidFill>
                  <a:schemeClr val="tx1"/>
                </a:solidFill>
              </a:rPr>
              <a:t>Detta alternativ innebär att kommunen ersätter nuvarande sopkärl med 2 nya fyrfackkärl per hushåll. Läs mer om fyrfackkärl i broschyren som skickats ut till alla hushåll i Lerums kommun.</a:t>
            </a:r>
          </a:p>
          <a:p>
            <a:endParaRPr lang="sv-SE" sz="1400" dirty="0">
              <a:solidFill>
                <a:schemeClr val="tx1"/>
              </a:solidFill>
            </a:endParaRPr>
          </a:p>
          <a:p>
            <a:r>
              <a:rPr lang="sv-SE" sz="1400" u="sng" dirty="0">
                <a:solidFill>
                  <a:schemeClr val="tx1"/>
                </a:solidFill>
              </a:rPr>
              <a:t>Grundkostnad: 3530 kr/hushåll och år</a:t>
            </a:r>
            <a:r>
              <a:rPr lang="sv-SE" sz="1400" dirty="0">
                <a:solidFill>
                  <a:schemeClr val="tx1"/>
                </a:solidFill>
              </a:rPr>
              <a:t>.</a:t>
            </a:r>
          </a:p>
          <a:p>
            <a:endParaRPr lang="sv-SE" sz="1400" dirty="0">
              <a:solidFill>
                <a:schemeClr val="tx1"/>
              </a:solidFill>
            </a:endParaRPr>
          </a:p>
          <a:p>
            <a:r>
              <a:rPr lang="sv-SE" sz="1400" dirty="0">
                <a:solidFill>
                  <a:schemeClr val="tx1"/>
                </a:solidFill>
              </a:rPr>
              <a:t>Tillkommer kostnad för dragväg:</a:t>
            </a:r>
          </a:p>
          <a:p>
            <a:pPr marL="285750" indent="-285750">
              <a:buFont typeface="Arial" panose="020B0604020202020204" pitchFamily="34" charset="0"/>
              <a:buChar char="•"/>
            </a:pPr>
            <a:r>
              <a:rPr lang="sv-SE" sz="1400" dirty="0">
                <a:solidFill>
                  <a:schemeClr val="tx1"/>
                </a:solidFill>
              </a:rPr>
              <a:t>&lt; 5 m: Gratis</a:t>
            </a:r>
          </a:p>
          <a:p>
            <a:pPr marL="285750" indent="-285750">
              <a:buFont typeface="Arial" panose="020B0604020202020204" pitchFamily="34" charset="0"/>
              <a:buChar char="•"/>
            </a:pPr>
            <a:r>
              <a:rPr lang="sv-SE" sz="1400" dirty="0">
                <a:solidFill>
                  <a:schemeClr val="tx1"/>
                </a:solidFill>
              </a:rPr>
              <a:t>5-10 m: 624 kr/hushåll och år</a:t>
            </a:r>
          </a:p>
          <a:p>
            <a:pPr marL="285750" indent="-285750">
              <a:buFont typeface="Arial" panose="020B0604020202020204" pitchFamily="34" charset="0"/>
              <a:buChar char="•"/>
            </a:pPr>
            <a:r>
              <a:rPr lang="sv-SE" sz="1400" dirty="0">
                <a:solidFill>
                  <a:schemeClr val="tx1"/>
                </a:solidFill>
              </a:rPr>
              <a:t>10-20 m: 1560 kr/hushåll och år</a:t>
            </a:r>
          </a:p>
          <a:p>
            <a:pPr marL="285750" indent="-285750">
              <a:buFont typeface="Arial" panose="020B0604020202020204" pitchFamily="34" charset="0"/>
              <a:buChar char="•"/>
            </a:pPr>
            <a:r>
              <a:rPr lang="sv-SE" sz="1400" dirty="0">
                <a:solidFill>
                  <a:schemeClr val="tx1"/>
                </a:solidFill>
              </a:rPr>
              <a:t>20-50 m: 3900 kr/hushåll och år</a:t>
            </a:r>
          </a:p>
          <a:p>
            <a:endParaRPr lang="sv-SE" sz="1400" dirty="0">
              <a:solidFill>
                <a:schemeClr val="tx1"/>
              </a:solidFill>
            </a:endParaRPr>
          </a:p>
          <a:p>
            <a:r>
              <a:rPr lang="sv-SE" sz="1400" dirty="0">
                <a:solidFill>
                  <a:schemeClr val="tx1"/>
                </a:solidFill>
              </a:rPr>
              <a:t>Dragvägen mäts av </a:t>
            </a:r>
            <a:r>
              <a:rPr lang="sv-SE" sz="1400" dirty="0" err="1">
                <a:solidFill>
                  <a:schemeClr val="tx1"/>
                </a:solidFill>
              </a:rPr>
              <a:t>Renova</a:t>
            </a:r>
            <a:r>
              <a:rPr lang="sv-SE" sz="1400" dirty="0">
                <a:solidFill>
                  <a:schemeClr val="tx1"/>
                </a:solidFill>
              </a:rPr>
              <a:t> från tomtgräns till gata (Bysmedsvägens bilväg). Många hushåll hamnar inom spannet 10-20 meter men det finns ett antal hushåll i föreningen som har mer än 20 meters dragväg idag och hamnar således på en merkostnad på </a:t>
            </a:r>
            <a:r>
              <a:rPr lang="sv-SE" sz="1400" b="1" dirty="0">
                <a:solidFill>
                  <a:schemeClr val="tx1"/>
                </a:solidFill>
              </a:rPr>
              <a:t>3900kr/år</a:t>
            </a:r>
            <a:r>
              <a:rPr lang="sv-SE" sz="1400" dirty="0">
                <a:solidFill>
                  <a:schemeClr val="tx1"/>
                </a:solidFill>
              </a:rPr>
              <a:t>.</a:t>
            </a:r>
          </a:p>
          <a:p>
            <a:r>
              <a:rPr lang="sv-SE" sz="1400" dirty="0">
                <a:solidFill>
                  <a:schemeClr val="tx1"/>
                </a:solidFill>
              </a:rPr>
              <a:t>Hushåll </a:t>
            </a:r>
            <a:r>
              <a:rPr lang="sv-SE" sz="1400" i="1" dirty="0">
                <a:solidFill>
                  <a:schemeClr val="tx1"/>
                </a:solidFill>
              </a:rPr>
              <a:t>utan godkänd dragväg </a:t>
            </a:r>
            <a:r>
              <a:rPr lang="sv-SE" sz="1400" dirty="0">
                <a:solidFill>
                  <a:schemeClr val="tx1"/>
                </a:solidFill>
              </a:rPr>
              <a:t>eller </a:t>
            </a:r>
            <a:r>
              <a:rPr lang="sv-SE" sz="1400" i="1" dirty="0">
                <a:solidFill>
                  <a:schemeClr val="tx1"/>
                </a:solidFill>
              </a:rPr>
              <a:t>nyinflyttade med längre dragväg än 10 m </a:t>
            </a:r>
            <a:r>
              <a:rPr lang="sv-SE" sz="1400" dirty="0">
                <a:solidFill>
                  <a:schemeClr val="tx1"/>
                </a:solidFill>
              </a:rPr>
              <a:t>får själva dra ett av sina kärl till lämpliga uppsamlingsplatser </a:t>
            </a:r>
            <a:r>
              <a:rPr lang="sv-SE" sz="1400" u="sng" dirty="0">
                <a:solidFill>
                  <a:schemeClr val="tx1"/>
                </a:solidFill>
              </a:rPr>
              <a:t>varje vecka</a:t>
            </a:r>
            <a:r>
              <a:rPr lang="sv-SE" sz="1400" dirty="0">
                <a:solidFill>
                  <a:schemeClr val="tx1"/>
                </a:solidFill>
              </a:rPr>
              <a:t>, då bägge kärlen inte töms samma vecka.</a:t>
            </a:r>
          </a:p>
          <a:p>
            <a:r>
              <a:rPr lang="sv-SE" sz="1400" dirty="0">
                <a:solidFill>
                  <a:schemeClr val="tx1"/>
                </a:solidFill>
              </a:rPr>
              <a:t>Uppsamlingsplatser för kärl från de hushåll som inte har/får godkänd dragväg kommer att krävas. Kärlen får inte stå i vägen och blockera fria utrymningsvägar. Möjliga lösningar är att antingen använda några av våra parkeringsplatser till detta alternativt att kärlen innan tömning får stå utanför respektive hushålls parkeringsport (om detta är möjligt och ändå ha fria utrymningsvägar mellan garagen).</a:t>
            </a:r>
          </a:p>
          <a:p>
            <a:r>
              <a:rPr lang="sv-SE" sz="1400" dirty="0">
                <a:solidFill>
                  <a:schemeClr val="tx1"/>
                </a:solidFill>
              </a:rPr>
              <a:t>Kommunen meddelar att man på sikt planerar att minska möjligheten till draghjälp för att förbättra arbetsmiljön för renhållningsarbetarna men att det finns en möjlighet, om särskilda skäl föreligger, att ansöka om dragvägar &gt;10 meter hos Kretsloppsenheten.</a:t>
            </a:r>
          </a:p>
          <a:p>
            <a:endParaRPr lang="sv-SE" sz="1400" dirty="0">
              <a:solidFill>
                <a:schemeClr val="tx1"/>
              </a:solidFill>
            </a:endParaRPr>
          </a:p>
          <a:p>
            <a:endParaRPr lang="sv-SE" sz="2000" dirty="0">
              <a:solidFill>
                <a:schemeClr val="tx1"/>
              </a:solidFill>
            </a:endParaRPr>
          </a:p>
        </p:txBody>
      </p:sp>
    </p:spTree>
    <p:extLst>
      <p:ext uri="{BB962C8B-B14F-4D97-AF65-F5344CB8AC3E}">
        <p14:creationId xmlns:p14="http://schemas.microsoft.com/office/powerpoint/2010/main" val="133407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06817DC-B90A-4CA2-8915-5A90FF6CFA1D}"/>
              </a:ext>
            </a:extLst>
          </p:cNvPr>
          <p:cNvSpPr txBox="1"/>
          <p:nvPr/>
        </p:nvSpPr>
        <p:spPr>
          <a:xfrm>
            <a:off x="0" y="385500"/>
            <a:ext cx="12192000" cy="523220"/>
          </a:xfrm>
          <a:prstGeom prst="rect">
            <a:avLst/>
          </a:prstGeom>
          <a:noFill/>
        </p:spPr>
        <p:txBody>
          <a:bodyPr wrap="square" rtlCol="0">
            <a:spAutoFit/>
          </a:bodyPr>
          <a:lstStyle/>
          <a:p>
            <a:pPr algn="ctr"/>
            <a:r>
              <a:rPr lang="sv-SE" sz="2800" b="1" dirty="0"/>
              <a:t>Alternativ 1 – Ha kvar egna sopkärl</a:t>
            </a:r>
            <a:endParaRPr lang="sv-SE" sz="2800" dirty="0"/>
          </a:p>
        </p:txBody>
      </p:sp>
      <p:pic>
        <p:nvPicPr>
          <p:cNvPr id="5" name="Bildobjekt 4">
            <a:extLst>
              <a:ext uri="{FF2B5EF4-FFF2-40B4-BE49-F238E27FC236}">
                <a16:creationId xmlns:a16="http://schemas.microsoft.com/office/drawing/2014/main" id="{DB2457B3-61B7-4093-83A6-9C84D63C39B2}"/>
              </a:ext>
            </a:extLst>
          </p:cNvPr>
          <p:cNvPicPr>
            <a:picLocks noChangeAspect="1"/>
          </p:cNvPicPr>
          <p:nvPr/>
        </p:nvPicPr>
        <p:blipFill rotWithShape="1">
          <a:blip r:embed="rId2"/>
          <a:srcRect l="2363" r="9034"/>
          <a:stretch/>
        </p:blipFill>
        <p:spPr>
          <a:xfrm>
            <a:off x="6240015" y="2028910"/>
            <a:ext cx="5400601" cy="3528392"/>
          </a:xfrm>
          <a:prstGeom prst="rect">
            <a:avLst/>
          </a:prstGeom>
        </p:spPr>
      </p:pic>
      <p:sp>
        <p:nvSpPr>
          <p:cNvPr id="6" name="Rektangel 5">
            <a:extLst>
              <a:ext uri="{FF2B5EF4-FFF2-40B4-BE49-F238E27FC236}">
                <a16:creationId xmlns:a16="http://schemas.microsoft.com/office/drawing/2014/main" id="{55F3F8D0-1787-4772-8F05-5A159E58D994}"/>
              </a:ext>
            </a:extLst>
          </p:cNvPr>
          <p:cNvSpPr/>
          <p:nvPr/>
        </p:nvSpPr>
        <p:spPr>
          <a:xfrm>
            <a:off x="7248128" y="1268760"/>
            <a:ext cx="3018775" cy="369332"/>
          </a:xfrm>
          <a:prstGeom prst="rect">
            <a:avLst/>
          </a:prstGeom>
        </p:spPr>
        <p:txBody>
          <a:bodyPr wrap="none">
            <a:spAutoFit/>
          </a:bodyPr>
          <a:lstStyle/>
          <a:p>
            <a:r>
              <a:rPr lang="sv-SE" dirty="0"/>
              <a:t>Så här ser de nya kärlen ut:</a:t>
            </a:r>
          </a:p>
        </p:txBody>
      </p:sp>
      <p:sp>
        <p:nvSpPr>
          <p:cNvPr id="7" name="Platshållare för innehåll 4">
            <a:extLst>
              <a:ext uri="{FF2B5EF4-FFF2-40B4-BE49-F238E27FC236}">
                <a16:creationId xmlns:a16="http://schemas.microsoft.com/office/drawing/2014/main" id="{89A569F5-7822-4EDE-B902-C095A7803B8B}"/>
              </a:ext>
            </a:extLst>
          </p:cNvPr>
          <p:cNvSpPr txBox="1">
            <a:spLocks/>
          </p:cNvSpPr>
          <p:nvPr/>
        </p:nvSpPr>
        <p:spPr>
          <a:xfrm>
            <a:off x="551384" y="1268760"/>
            <a:ext cx="5400601" cy="4288542"/>
          </a:xfrm>
          <a:prstGeom prst="rect">
            <a:avLst/>
          </a:prstGeom>
        </p:spPr>
        <p:txBody>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1800" kern="1200">
                <a:solidFill>
                  <a:schemeClr val="tx1">
                    <a:lumMod val="75000"/>
                    <a:lumOff val="25000"/>
                  </a:schemeClr>
                </a:solidFill>
                <a:latin typeface="+mn-lt"/>
                <a:ea typeface="+mn-ea"/>
                <a:cs typeface="+mn-cs"/>
              </a:defRPr>
            </a:lvl1pPr>
            <a:lvl2pPr marL="280988"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2pPr>
            <a:lvl3pPr marL="454025"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a:solidFill>
                  <a:schemeClr val="tx1"/>
                </a:solidFill>
              </a:rPr>
              <a:t>För de hushåll som idag inte har tillräckligt stor yta för de nya kärlen, tillkommer kostnader och arbetstid för att skapa den. Ytan ska vara minst 1,0 m x 1,8 m och det är krav på att ytan ska vara hård, d.v.s. av asfalt, stenplattor eller liknande och måste vara plan mot dragvägen (ingen höjdskillnad). Detta får respektive hushåll själv bekosta och bygga.</a:t>
            </a:r>
          </a:p>
          <a:p>
            <a:endParaRPr lang="sv-SE" sz="1600" dirty="0">
              <a:solidFill>
                <a:schemeClr val="tx1"/>
              </a:solidFill>
            </a:endParaRPr>
          </a:p>
          <a:p>
            <a:r>
              <a:rPr lang="sv-SE" sz="1600" dirty="0">
                <a:solidFill>
                  <a:schemeClr val="tx1"/>
                </a:solidFill>
              </a:rPr>
              <a:t>Fakturering av tömningarna sker precis som idag direkt till den enskilde medlemmen.</a:t>
            </a:r>
          </a:p>
          <a:p>
            <a:endParaRPr lang="sv-SE" sz="1600" dirty="0">
              <a:solidFill>
                <a:schemeClr val="tx1"/>
              </a:solidFill>
            </a:endParaRPr>
          </a:p>
          <a:p>
            <a:r>
              <a:rPr lang="sv-SE" sz="1600" dirty="0">
                <a:solidFill>
                  <a:schemeClr val="tx1"/>
                </a:solidFill>
              </a:rPr>
              <a:t>Kärlen kan levereras (bytas ut mot de gamla) när alla hushåll har säkerställt egna uppställningsytor för kärlen och föreningen gett ok till Lerums kommun.</a:t>
            </a:r>
          </a:p>
          <a:p>
            <a:endParaRPr lang="sv-SE" sz="2000" dirty="0">
              <a:solidFill>
                <a:schemeClr val="tx1"/>
              </a:solidFill>
            </a:endParaRPr>
          </a:p>
          <a:p>
            <a:r>
              <a:rPr lang="sv-SE" sz="2000" dirty="0">
                <a:solidFill>
                  <a:schemeClr val="tx1"/>
                </a:solidFill>
              </a:rPr>
              <a:t> </a:t>
            </a:r>
          </a:p>
        </p:txBody>
      </p:sp>
    </p:spTree>
    <p:extLst>
      <p:ext uri="{BB962C8B-B14F-4D97-AF65-F5344CB8AC3E}">
        <p14:creationId xmlns:p14="http://schemas.microsoft.com/office/powerpoint/2010/main" val="123221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06817DC-B90A-4CA2-8915-5A90FF6CFA1D}"/>
              </a:ext>
            </a:extLst>
          </p:cNvPr>
          <p:cNvSpPr txBox="1"/>
          <p:nvPr/>
        </p:nvSpPr>
        <p:spPr>
          <a:xfrm>
            <a:off x="0" y="153071"/>
            <a:ext cx="12192000" cy="523220"/>
          </a:xfrm>
          <a:prstGeom prst="rect">
            <a:avLst/>
          </a:prstGeom>
          <a:noFill/>
        </p:spPr>
        <p:txBody>
          <a:bodyPr wrap="square" rtlCol="0">
            <a:spAutoFit/>
          </a:bodyPr>
          <a:lstStyle/>
          <a:p>
            <a:pPr algn="ctr"/>
            <a:r>
              <a:rPr lang="sv-SE" sz="2800" b="1" dirty="0"/>
              <a:t>Alternativ 1 – Ha kvar egna sopkärl</a:t>
            </a:r>
            <a:endParaRPr lang="sv-SE" sz="2800" dirty="0"/>
          </a:p>
        </p:txBody>
      </p:sp>
      <p:sp>
        <p:nvSpPr>
          <p:cNvPr id="7" name="Platshållare för innehåll 4">
            <a:extLst>
              <a:ext uri="{FF2B5EF4-FFF2-40B4-BE49-F238E27FC236}">
                <a16:creationId xmlns:a16="http://schemas.microsoft.com/office/drawing/2014/main" id="{94A4E821-7AE1-476E-99CD-6E8C3ED95410}"/>
              </a:ext>
            </a:extLst>
          </p:cNvPr>
          <p:cNvSpPr txBox="1">
            <a:spLocks/>
          </p:cNvSpPr>
          <p:nvPr/>
        </p:nvSpPr>
        <p:spPr>
          <a:xfrm>
            <a:off x="695400" y="980727"/>
            <a:ext cx="10801200" cy="5650311"/>
          </a:xfrm>
          <a:prstGeom prst="rect">
            <a:avLst/>
          </a:prstGeom>
        </p:spPr>
        <p:txBody>
          <a:bodyPr/>
          <a:lstStyle>
            <a:lvl1pPr marL="0" indent="0" algn="l" defTabSz="914400" rtl="0" eaLnBrk="1" latinLnBrk="0" hangingPunct="1">
              <a:lnSpc>
                <a:spcPct val="120000"/>
              </a:lnSpc>
              <a:spcBef>
                <a:spcPts val="0"/>
              </a:spcBef>
              <a:spcAft>
                <a:spcPts val="0"/>
              </a:spcAft>
              <a:buFont typeface="Arial" panose="020B0604020202020204" pitchFamily="34" charset="0"/>
              <a:buNone/>
              <a:defRPr sz="1800" kern="1200">
                <a:solidFill>
                  <a:schemeClr val="tx1">
                    <a:lumMod val="75000"/>
                    <a:lumOff val="25000"/>
                  </a:schemeClr>
                </a:solidFill>
                <a:latin typeface="+mn-lt"/>
                <a:ea typeface="+mn-ea"/>
                <a:cs typeface="+mn-cs"/>
              </a:defRPr>
            </a:lvl1pPr>
            <a:lvl2pPr marL="280988"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2pPr>
            <a:lvl3pPr marL="454025" indent="0" algn="l" defTabSz="914400" rtl="0" eaLnBrk="1" latinLnBrk="0" hangingPunct="1">
              <a:lnSpc>
                <a:spcPct val="90000"/>
              </a:lnSpc>
              <a:spcBef>
                <a:spcPts val="500"/>
              </a:spcBef>
              <a:spcAft>
                <a:spcPts val="0"/>
              </a:spcAft>
              <a:buFont typeface="Arial" panose="020B0604020202020204" pitchFamily="34" charset="0"/>
              <a:buNone/>
              <a:tabLst/>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b="1" dirty="0">
                <a:solidFill>
                  <a:srgbClr val="000000"/>
                </a:solidFill>
              </a:rPr>
              <a:t>Fördelar och nackdelar med alternativ 1</a:t>
            </a:r>
          </a:p>
          <a:p>
            <a:pPr>
              <a:spcAft>
                <a:spcPts val="600"/>
              </a:spcAft>
            </a:pPr>
            <a:r>
              <a:rPr lang="sv-SE" sz="1600" dirty="0">
                <a:solidFill>
                  <a:schemeClr val="tx1"/>
                </a:solidFill>
              </a:rPr>
              <a:t>De som har dragvägen godkänd får sina sopor (mat- och restavfall) samt återvinningsmateriel (plast, papper, metall, glas </a:t>
            </a:r>
            <a:r>
              <a:rPr lang="sv-SE" sz="1600" dirty="0" err="1">
                <a:solidFill>
                  <a:schemeClr val="tx1"/>
                </a:solidFill>
              </a:rPr>
              <a:t>etc</a:t>
            </a:r>
            <a:r>
              <a:rPr lang="sv-SE" sz="1600" dirty="0">
                <a:solidFill>
                  <a:schemeClr val="tx1"/>
                </a:solidFill>
              </a:rPr>
              <a:t>) hämtade utanför/nära dörren.</a:t>
            </a:r>
            <a:endParaRPr lang="sv-SE" sz="1600" dirty="0">
              <a:solidFill>
                <a:srgbClr val="000000"/>
              </a:solidFill>
            </a:endParaRPr>
          </a:p>
          <a:p>
            <a:pPr>
              <a:spcAft>
                <a:spcPts val="600"/>
              </a:spcAft>
            </a:pPr>
            <a:r>
              <a:rPr lang="sv-SE" sz="1600" dirty="0">
                <a:solidFill>
                  <a:schemeClr val="tx1"/>
                </a:solidFill>
              </a:rPr>
              <a:t>Kostnader för detta alternativ är dyrare än vad vi betalar för sophämtning idag och betydligt dyrare än alternativ 2 (gemensamma sop- och återvinningsstationer). Jämförelseexempel: Alternativ 1 med grundavgift + draghjälp 10-20 m ger en årskostnad på 5090 kr/hushåll och år. Gemensam sophantering beräknas kosta föreningen 68 670 kr/år. Om föreningens ekonomi tillåter så kommer föreningen stå för den kostnaden, annars blir det en kostnad på 1526 kr/ hushåll och år d.v.s. en besparing på minst 3564 kr/hushåll och år.</a:t>
            </a:r>
          </a:p>
          <a:p>
            <a:pPr>
              <a:spcAft>
                <a:spcPts val="600"/>
              </a:spcAft>
            </a:pPr>
            <a:r>
              <a:rPr lang="sv-SE" sz="1600" dirty="0">
                <a:solidFill>
                  <a:schemeClr val="tx1"/>
                </a:solidFill>
              </a:rPr>
              <a:t>De som saknar draghjälp behöver dra fram ett av sina kärl till lämplig uppsamlingsplats varje vecka.</a:t>
            </a:r>
          </a:p>
          <a:p>
            <a:pPr>
              <a:spcAft>
                <a:spcPts val="600"/>
              </a:spcAft>
            </a:pPr>
            <a:r>
              <a:rPr lang="sv-SE" sz="1600" dirty="0">
                <a:solidFill>
                  <a:schemeClr val="tx1"/>
                </a:solidFill>
              </a:rPr>
              <a:t>De nya kärlen är avsevärt större än de gamla och det blir tyngre för de medlemmar som själva behöver dra dessa till en uppsamlingsplats. </a:t>
            </a:r>
          </a:p>
          <a:p>
            <a:pPr>
              <a:spcAft>
                <a:spcPts val="600"/>
              </a:spcAft>
            </a:pPr>
            <a:r>
              <a:rPr lang="sv-SE" sz="1600" dirty="0">
                <a:solidFill>
                  <a:schemeClr val="tx1"/>
                </a:solidFill>
              </a:rPr>
              <a:t>Föreningen behöver skapa/utse flera uppsamlingsplatser, där de hushåll som inte får sina kärl hämtade vid bostaden kan dra fram och ställa sina kärl innan tömning (kan innebära att parkeringsplatser måste nyttjas). </a:t>
            </a:r>
          </a:p>
          <a:p>
            <a:pPr>
              <a:spcAft>
                <a:spcPts val="600"/>
              </a:spcAft>
            </a:pPr>
            <a:r>
              <a:rPr lang="sv-SE" sz="1600" dirty="0">
                <a:solidFill>
                  <a:schemeClr val="tx1"/>
                </a:solidFill>
              </a:rPr>
              <a:t>De hushåll där kärlen hämtas utanför/nära dörren behöver enskilt säkerställa att den kravställda ytan för de nya större kärlen finns tillgänglig (1,0 m x 1,8 m hårdgjord plan yta). För många hushåll innebär detta att en utbyggnad måste ske och därmed en extra kostnad.</a:t>
            </a:r>
          </a:p>
          <a:p>
            <a:pPr>
              <a:spcAft>
                <a:spcPts val="600"/>
              </a:spcAft>
            </a:pPr>
            <a:r>
              <a:rPr lang="sv-SE" sz="1600" dirty="0">
                <a:solidFill>
                  <a:schemeClr val="tx1"/>
                </a:solidFill>
              </a:rPr>
              <a:t>Faktura kommer att skickas direkt till medlemmen.</a:t>
            </a:r>
          </a:p>
        </p:txBody>
      </p:sp>
      <p:sp>
        <p:nvSpPr>
          <p:cNvPr id="5" name="Pil: nedåt 4">
            <a:extLst>
              <a:ext uri="{FF2B5EF4-FFF2-40B4-BE49-F238E27FC236}">
                <a16:creationId xmlns:a16="http://schemas.microsoft.com/office/drawing/2014/main" id="{6F8943B8-EFA7-47D4-954E-D72AF768BC8E}"/>
              </a:ext>
            </a:extLst>
          </p:cNvPr>
          <p:cNvSpPr/>
          <p:nvPr/>
        </p:nvSpPr>
        <p:spPr>
          <a:xfrm rot="10800000">
            <a:off x="567670" y="1395358"/>
            <a:ext cx="129309" cy="193963"/>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il: nedåt 5">
            <a:extLst>
              <a:ext uri="{FF2B5EF4-FFF2-40B4-BE49-F238E27FC236}">
                <a16:creationId xmlns:a16="http://schemas.microsoft.com/office/drawing/2014/main" id="{549B2AC3-61DE-4D26-BD97-BAC014448F34}"/>
              </a:ext>
            </a:extLst>
          </p:cNvPr>
          <p:cNvSpPr/>
          <p:nvPr/>
        </p:nvSpPr>
        <p:spPr>
          <a:xfrm>
            <a:off x="574715" y="2078330"/>
            <a:ext cx="129309" cy="19396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il: nedåt 7">
            <a:extLst>
              <a:ext uri="{FF2B5EF4-FFF2-40B4-BE49-F238E27FC236}">
                <a16:creationId xmlns:a16="http://schemas.microsoft.com/office/drawing/2014/main" id="{86753EE0-3DD6-4558-AFDB-1035C6A2235A}"/>
              </a:ext>
            </a:extLst>
          </p:cNvPr>
          <p:cNvSpPr/>
          <p:nvPr/>
        </p:nvSpPr>
        <p:spPr>
          <a:xfrm rot="16200000">
            <a:off x="553204" y="6204985"/>
            <a:ext cx="129309" cy="193963"/>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il: nedåt 8">
            <a:extLst>
              <a:ext uri="{FF2B5EF4-FFF2-40B4-BE49-F238E27FC236}">
                <a16:creationId xmlns:a16="http://schemas.microsoft.com/office/drawing/2014/main" id="{F3B62943-F78A-4D15-9E79-4DD2D6677A45}"/>
              </a:ext>
            </a:extLst>
          </p:cNvPr>
          <p:cNvSpPr/>
          <p:nvPr/>
        </p:nvSpPr>
        <p:spPr>
          <a:xfrm>
            <a:off x="562323" y="3573016"/>
            <a:ext cx="129309" cy="19396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il: nedåt 9">
            <a:extLst>
              <a:ext uri="{FF2B5EF4-FFF2-40B4-BE49-F238E27FC236}">
                <a16:creationId xmlns:a16="http://schemas.microsoft.com/office/drawing/2014/main" id="{C1F7E7F7-5FE1-4B81-B657-2CBE6722B325}"/>
              </a:ext>
            </a:extLst>
          </p:cNvPr>
          <p:cNvSpPr/>
          <p:nvPr/>
        </p:nvSpPr>
        <p:spPr>
          <a:xfrm>
            <a:off x="570464" y="3955117"/>
            <a:ext cx="129309" cy="19396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il: nedåt 10">
            <a:extLst>
              <a:ext uri="{FF2B5EF4-FFF2-40B4-BE49-F238E27FC236}">
                <a16:creationId xmlns:a16="http://schemas.microsoft.com/office/drawing/2014/main" id="{2E17C36E-9E14-4530-B6A5-2AAA2663FE6B}"/>
              </a:ext>
            </a:extLst>
          </p:cNvPr>
          <p:cNvSpPr/>
          <p:nvPr/>
        </p:nvSpPr>
        <p:spPr>
          <a:xfrm>
            <a:off x="561227" y="4604434"/>
            <a:ext cx="129309" cy="19396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il: nedåt 11">
            <a:extLst>
              <a:ext uri="{FF2B5EF4-FFF2-40B4-BE49-F238E27FC236}">
                <a16:creationId xmlns:a16="http://schemas.microsoft.com/office/drawing/2014/main" id="{C980D778-31BF-4FD5-B428-ECB887DDC491}"/>
              </a:ext>
            </a:extLst>
          </p:cNvPr>
          <p:cNvSpPr/>
          <p:nvPr/>
        </p:nvSpPr>
        <p:spPr>
          <a:xfrm>
            <a:off x="569249" y="5251261"/>
            <a:ext cx="129309" cy="19396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8591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A2B0DC9-429B-48CB-9272-57D98CB5F03F}"/>
              </a:ext>
            </a:extLst>
          </p:cNvPr>
          <p:cNvSpPr txBox="1"/>
          <p:nvPr/>
        </p:nvSpPr>
        <p:spPr>
          <a:xfrm>
            <a:off x="551384" y="1357600"/>
            <a:ext cx="11305256" cy="4524315"/>
          </a:xfrm>
          <a:prstGeom prst="rect">
            <a:avLst/>
          </a:prstGeom>
          <a:noFill/>
        </p:spPr>
        <p:txBody>
          <a:bodyPr wrap="square" rtlCol="0">
            <a:spAutoFit/>
          </a:bodyPr>
          <a:lstStyle/>
          <a:p>
            <a:r>
              <a:rPr lang="sv-SE" sz="1600" dirty="0"/>
              <a:t>Förslaget innebär att föreningen skapar/bygger 3 stycken gemensamma sop- och återvinningsstationer i området; en större längst ner i området och två mindre i mitten respektive (nästan) längst upp i området.</a:t>
            </a:r>
          </a:p>
          <a:p>
            <a:endParaRPr lang="sv-SE" sz="1600" dirty="0"/>
          </a:p>
          <a:p>
            <a:r>
              <a:rPr lang="sv-SE" sz="1600" dirty="0"/>
              <a:t>På de två mindre platserna kommer det finnas möjlighet att slänga mat- och restavfall och på den större platsen både mat- och restavfall samt återvinningsmateriel (pappersförpackningar, plastförpackningar, metallförpackningar, glas m.m.).</a:t>
            </a:r>
          </a:p>
          <a:p>
            <a:endParaRPr lang="sv-SE" sz="1600" dirty="0"/>
          </a:p>
          <a:p>
            <a:r>
              <a:rPr lang="sv-SE" sz="1600" dirty="0"/>
              <a:t>Föreslagna gemensamma sop- och återvinningsstationer är dimensionerade utifrån kommunens beräkningar för hur många kärl som behövs/krävs för vår storlek på förening (45 hushåll). </a:t>
            </a:r>
          </a:p>
          <a:p>
            <a:endParaRPr lang="sv-SE" sz="1600" dirty="0"/>
          </a:p>
          <a:p>
            <a:r>
              <a:rPr lang="sv-SE" sz="1600" dirty="0"/>
              <a:t>Observera att det kommer krävas bygglov för de olika sopstationerna där varje plats prövas av kommunens plan- och bygglovsenhet. Styrelsen har genomfört ett rådgivningsmöte med bygglovshandläggare på kommunen med utfallet att det inte går att få ett säkert förhandsbesked på om de förslagna platserna är möjliga utan det måste prövas under en bygglovsansökan. Det lät dock inte heller helt omöjligt, men måste alltså prövas innan vi vet om alternativ 2 med gemensamma sop- och återvinningsstationer är möjlig att genomföra.</a:t>
            </a:r>
          </a:p>
          <a:p>
            <a:endParaRPr lang="sv-SE" sz="1600" dirty="0"/>
          </a:p>
          <a:p>
            <a:r>
              <a:rPr lang="sv-SE" sz="1600" dirty="0"/>
              <a:t>Se bild på kommande sida för förslag på utformning av sopstationerna.</a:t>
            </a:r>
          </a:p>
          <a:p>
            <a:endParaRPr lang="sv-SE" sz="1600" dirty="0"/>
          </a:p>
          <a:p>
            <a:r>
              <a:rPr lang="sv-SE" sz="1600" dirty="0"/>
              <a:t>Se bilder på kommande sidor med de föreslagna placeringarna av sopstationerna.</a:t>
            </a:r>
          </a:p>
        </p:txBody>
      </p:sp>
      <p:sp>
        <p:nvSpPr>
          <p:cNvPr id="10" name="textruta 9">
            <a:extLst>
              <a:ext uri="{FF2B5EF4-FFF2-40B4-BE49-F238E27FC236}">
                <a16:creationId xmlns:a16="http://schemas.microsoft.com/office/drawing/2014/main" id="{491B2C80-42DE-4AEA-AA97-38DCEA4BC10C}"/>
              </a:ext>
            </a:extLst>
          </p:cNvPr>
          <p:cNvSpPr txBox="1"/>
          <p:nvPr/>
        </p:nvSpPr>
        <p:spPr>
          <a:xfrm>
            <a:off x="0" y="404664"/>
            <a:ext cx="12192000" cy="523220"/>
          </a:xfrm>
          <a:prstGeom prst="rect">
            <a:avLst/>
          </a:prstGeom>
          <a:noFill/>
        </p:spPr>
        <p:txBody>
          <a:bodyPr wrap="square" rtlCol="0">
            <a:spAutoFit/>
          </a:bodyPr>
          <a:lstStyle/>
          <a:p>
            <a:pPr algn="ctr"/>
            <a:r>
              <a:rPr lang="sv-SE" sz="2800" b="1" dirty="0"/>
              <a:t>Alternativ 2 – Gemensamma sop- och återvinningsstationer </a:t>
            </a:r>
            <a:endParaRPr lang="sv-SE" sz="2800" dirty="0"/>
          </a:p>
        </p:txBody>
      </p:sp>
    </p:spTree>
    <p:extLst>
      <p:ext uri="{BB962C8B-B14F-4D97-AF65-F5344CB8AC3E}">
        <p14:creationId xmlns:p14="http://schemas.microsoft.com/office/powerpoint/2010/main" val="114098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A2B0DC9-429B-48CB-9272-57D98CB5F03F}"/>
              </a:ext>
            </a:extLst>
          </p:cNvPr>
          <p:cNvSpPr txBox="1"/>
          <p:nvPr/>
        </p:nvSpPr>
        <p:spPr>
          <a:xfrm>
            <a:off x="551384" y="1357600"/>
            <a:ext cx="11305256" cy="4739759"/>
          </a:xfrm>
          <a:prstGeom prst="rect">
            <a:avLst/>
          </a:prstGeom>
          <a:noFill/>
        </p:spPr>
        <p:txBody>
          <a:bodyPr wrap="square" rtlCol="0">
            <a:spAutoFit/>
          </a:bodyPr>
          <a:lstStyle/>
          <a:p>
            <a:r>
              <a:rPr lang="sv-SE" sz="1600" dirty="0"/>
              <a:t>För alla sopstationerna föreslås att de asfalteras och förses med staket på tre sidor för att skärma av sopkärlen och minska risken att de välter eller flyttar sig vid hård blåst. Staket av trä kräver bygglov medan staket av Gunnebo-stängsel inte kräver bygglov. Se exempelbild längre fram hur det skulle kunna se ut med </a:t>
            </a:r>
            <a:r>
              <a:rPr lang="sv-SE" sz="1600" dirty="0" err="1"/>
              <a:t>trästaket</a:t>
            </a:r>
            <a:r>
              <a:rPr lang="sv-SE" sz="1600" dirty="0"/>
              <a:t> (bild lånad av Lerums kommun). </a:t>
            </a:r>
          </a:p>
          <a:p>
            <a:endParaRPr lang="sv-SE" sz="1600" dirty="0">
              <a:solidFill>
                <a:srgbClr val="000000"/>
              </a:solidFill>
            </a:endParaRPr>
          </a:p>
          <a:p>
            <a:r>
              <a:rPr lang="sv-SE" sz="1600" dirty="0">
                <a:solidFill>
                  <a:srgbClr val="000000"/>
                </a:solidFill>
              </a:rPr>
              <a:t>Att ansöka om bygglov innebär en engångskostnad för föreningen på ca 10000 kr, vilket dock redan är budgeterat inom nuvarande budget för 2025. </a:t>
            </a:r>
            <a:endParaRPr lang="sv-SE" sz="1600" dirty="0"/>
          </a:p>
          <a:p>
            <a:endParaRPr lang="sv-SE" sz="1600" dirty="0"/>
          </a:p>
          <a:p>
            <a:r>
              <a:rPr lang="sv-SE" sz="1600" dirty="0"/>
              <a:t>Kostnader för markberedning, asfaltering och staket runt sopstationerna föreslås finansieras genom lån med återbetalningstid på 5 år (lånelöfte finns för detta), vilket innebär att </a:t>
            </a:r>
            <a:r>
              <a:rPr lang="sv-SE" sz="1600" u="sng" dirty="0"/>
              <a:t>ingen avgiftshöjning kommer behövas specifikt för detta </a:t>
            </a:r>
            <a:r>
              <a:rPr lang="sv-SE" sz="1600" dirty="0"/>
              <a:t>då det beräknas rymmas inom ordinarie årsbudget de kommande åren. Uppskattad kostnad för markarbete är runt 50 000 kr exklusive moms, sen tillkommer kostnad för staket. </a:t>
            </a:r>
          </a:p>
          <a:p>
            <a:endParaRPr lang="sv-SE" sz="1600" dirty="0"/>
          </a:p>
          <a:p>
            <a:r>
              <a:rPr lang="sv-SE" sz="1600" dirty="0"/>
              <a:t>Grundkostnad för soptömning av gemensamma sop- och återvinningsstationer är 1526 kr/hushåll och år, d.v.s. 127 kr/månad. </a:t>
            </a:r>
            <a:r>
              <a:rPr lang="sv-SE" sz="1600" u="sng" dirty="0"/>
              <a:t>Denna kostnad beräknar vi kan rymmas inom föreningens årsbudget</a:t>
            </a:r>
            <a:r>
              <a:rPr lang="sv-SE" sz="1600" dirty="0"/>
              <a:t>. Nuvarande kostnad för sophämtning för varje enskilt hushåll försvinner.</a:t>
            </a:r>
          </a:p>
          <a:p>
            <a:endParaRPr lang="sv-SE" sz="1600" dirty="0"/>
          </a:p>
          <a:p>
            <a:r>
              <a:rPr lang="sv-SE" sz="1600" dirty="0"/>
              <a:t>Observera att om stämman skulle rösta fram alternativ 2 med gemensamma sop- och återvinningsstationer så finns fortfarande möjligheten, om det finns särskilda skäl, att en enskild medlem ingår ett eget avtal med kommunen om att istället ha fyrfackskärl enligt alternativ 1. Medlemmen får då betala den betydligt högre avgiften för dessa kärl.</a:t>
            </a:r>
          </a:p>
        </p:txBody>
      </p:sp>
      <p:sp>
        <p:nvSpPr>
          <p:cNvPr id="10" name="textruta 9">
            <a:extLst>
              <a:ext uri="{FF2B5EF4-FFF2-40B4-BE49-F238E27FC236}">
                <a16:creationId xmlns:a16="http://schemas.microsoft.com/office/drawing/2014/main" id="{491B2C80-42DE-4AEA-AA97-38DCEA4BC10C}"/>
              </a:ext>
            </a:extLst>
          </p:cNvPr>
          <p:cNvSpPr txBox="1"/>
          <p:nvPr/>
        </p:nvSpPr>
        <p:spPr>
          <a:xfrm>
            <a:off x="0" y="404664"/>
            <a:ext cx="12192000" cy="523220"/>
          </a:xfrm>
          <a:prstGeom prst="rect">
            <a:avLst/>
          </a:prstGeom>
          <a:noFill/>
        </p:spPr>
        <p:txBody>
          <a:bodyPr wrap="square" rtlCol="0">
            <a:spAutoFit/>
          </a:bodyPr>
          <a:lstStyle/>
          <a:p>
            <a:pPr algn="ctr"/>
            <a:r>
              <a:rPr lang="sv-SE" sz="2800" b="1" dirty="0"/>
              <a:t>Alternativ 2 – Gemensamma sop- och återvinningsstationer </a:t>
            </a:r>
            <a:endParaRPr lang="sv-SE" sz="2800" dirty="0"/>
          </a:p>
        </p:txBody>
      </p:sp>
    </p:spTree>
    <p:extLst>
      <p:ext uri="{BB962C8B-B14F-4D97-AF65-F5344CB8AC3E}">
        <p14:creationId xmlns:p14="http://schemas.microsoft.com/office/powerpoint/2010/main" val="298566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A2B0DC9-429B-48CB-9272-57D98CB5F03F}"/>
              </a:ext>
            </a:extLst>
          </p:cNvPr>
          <p:cNvSpPr txBox="1"/>
          <p:nvPr/>
        </p:nvSpPr>
        <p:spPr>
          <a:xfrm>
            <a:off x="4583832" y="208424"/>
            <a:ext cx="6396636" cy="338554"/>
          </a:xfrm>
          <a:prstGeom prst="rect">
            <a:avLst/>
          </a:prstGeom>
          <a:noFill/>
        </p:spPr>
        <p:txBody>
          <a:bodyPr wrap="square" rtlCol="0">
            <a:spAutoFit/>
          </a:bodyPr>
          <a:lstStyle/>
          <a:p>
            <a:r>
              <a:rPr lang="sv-SE" sz="1600" dirty="0"/>
              <a:t>Förslag plats nr 3: Mat- och restavfall + återvinningsmateriel</a:t>
            </a:r>
          </a:p>
        </p:txBody>
      </p:sp>
      <p:grpSp>
        <p:nvGrpSpPr>
          <p:cNvPr id="7" name="Grupp 6">
            <a:extLst>
              <a:ext uri="{FF2B5EF4-FFF2-40B4-BE49-F238E27FC236}">
                <a16:creationId xmlns:a16="http://schemas.microsoft.com/office/drawing/2014/main" id="{8163BE6E-4A45-44C9-B165-A0B691D089CC}"/>
              </a:ext>
            </a:extLst>
          </p:cNvPr>
          <p:cNvGrpSpPr/>
          <p:nvPr/>
        </p:nvGrpSpPr>
        <p:grpSpPr>
          <a:xfrm>
            <a:off x="4315968" y="651624"/>
            <a:ext cx="7108624" cy="6089743"/>
            <a:chOff x="3935760" y="188640"/>
            <a:chExt cx="7488832" cy="6415456"/>
          </a:xfrm>
        </p:grpSpPr>
        <p:pic>
          <p:nvPicPr>
            <p:cNvPr id="6" name="Bildobjekt 5">
              <a:extLst>
                <a:ext uri="{FF2B5EF4-FFF2-40B4-BE49-F238E27FC236}">
                  <a16:creationId xmlns:a16="http://schemas.microsoft.com/office/drawing/2014/main" id="{3291E284-8AFD-4811-A78A-5F19777DB4E7}"/>
                </a:ext>
              </a:extLst>
            </p:cNvPr>
            <p:cNvPicPr>
              <a:picLocks noChangeAspect="1"/>
            </p:cNvPicPr>
            <p:nvPr/>
          </p:nvPicPr>
          <p:blipFill>
            <a:blip r:embed="rId2"/>
            <a:stretch>
              <a:fillRect/>
            </a:stretch>
          </p:blipFill>
          <p:spPr>
            <a:xfrm>
              <a:off x="3935760" y="188640"/>
              <a:ext cx="7488832" cy="6415456"/>
            </a:xfrm>
            <a:prstGeom prst="rect">
              <a:avLst/>
            </a:prstGeom>
          </p:spPr>
        </p:pic>
        <p:sp>
          <p:nvSpPr>
            <p:cNvPr id="12" name="textruta 11">
              <a:extLst>
                <a:ext uri="{FF2B5EF4-FFF2-40B4-BE49-F238E27FC236}">
                  <a16:creationId xmlns:a16="http://schemas.microsoft.com/office/drawing/2014/main" id="{D6511C7C-C65F-40BD-897C-39DB3DA5E5F0}"/>
                </a:ext>
              </a:extLst>
            </p:cNvPr>
            <p:cNvSpPr txBox="1"/>
            <p:nvPr/>
          </p:nvSpPr>
          <p:spPr>
            <a:xfrm>
              <a:off x="6456040" y="6021288"/>
              <a:ext cx="3312368" cy="307777"/>
            </a:xfrm>
            <a:prstGeom prst="rect">
              <a:avLst/>
            </a:prstGeom>
            <a:noFill/>
          </p:spPr>
          <p:txBody>
            <a:bodyPr wrap="square" rtlCol="0">
              <a:spAutoFit/>
            </a:bodyPr>
            <a:lstStyle/>
            <a:p>
              <a:r>
                <a:rPr lang="sv-SE" sz="1400" b="1" dirty="0"/>
                <a:t>Total yta 6 m x 7 m (42 m</a:t>
              </a:r>
              <a:r>
                <a:rPr lang="sv-SE" sz="1400" b="1" baseline="30000" dirty="0"/>
                <a:t>2</a:t>
              </a:r>
              <a:r>
                <a:rPr lang="sv-SE" sz="1400" b="1" dirty="0"/>
                <a:t>)</a:t>
              </a:r>
            </a:p>
          </p:txBody>
        </p:sp>
      </p:grpSp>
      <p:grpSp>
        <p:nvGrpSpPr>
          <p:cNvPr id="8" name="Grupp 7">
            <a:extLst>
              <a:ext uri="{FF2B5EF4-FFF2-40B4-BE49-F238E27FC236}">
                <a16:creationId xmlns:a16="http://schemas.microsoft.com/office/drawing/2014/main" id="{C58566B2-D6C7-4B3F-B16D-6A38C451B725}"/>
              </a:ext>
            </a:extLst>
          </p:cNvPr>
          <p:cNvGrpSpPr/>
          <p:nvPr/>
        </p:nvGrpSpPr>
        <p:grpSpPr>
          <a:xfrm rot="16200000">
            <a:off x="-622006" y="2316779"/>
            <a:ext cx="5003270" cy="2224442"/>
            <a:chOff x="1021080" y="1461885"/>
            <a:chExt cx="8027248" cy="3169919"/>
          </a:xfrm>
        </p:grpSpPr>
        <p:pic>
          <p:nvPicPr>
            <p:cNvPr id="9" name="Bildobjekt 8">
              <a:extLst>
                <a:ext uri="{FF2B5EF4-FFF2-40B4-BE49-F238E27FC236}">
                  <a16:creationId xmlns:a16="http://schemas.microsoft.com/office/drawing/2014/main" id="{D7CBA157-DD89-4375-979D-A02DDD4F8285}"/>
                </a:ext>
              </a:extLst>
            </p:cNvPr>
            <p:cNvPicPr>
              <a:picLocks noChangeAspect="1"/>
            </p:cNvPicPr>
            <p:nvPr/>
          </p:nvPicPr>
          <p:blipFill>
            <a:blip r:embed="rId3"/>
            <a:stretch>
              <a:fillRect/>
            </a:stretch>
          </p:blipFill>
          <p:spPr>
            <a:xfrm>
              <a:off x="1021080" y="1461885"/>
              <a:ext cx="8027248" cy="3169919"/>
            </a:xfrm>
            <a:prstGeom prst="rect">
              <a:avLst/>
            </a:prstGeom>
          </p:spPr>
        </p:pic>
        <p:sp>
          <p:nvSpPr>
            <p:cNvPr id="10" name="textruta 9">
              <a:extLst>
                <a:ext uri="{FF2B5EF4-FFF2-40B4-BE49-F238E27FC236}">
                  <a16:creationId xmlns:a16="http://schemas.microsoft.com/office/drawing/2014/main" id="{4F0C0CEF-E481-4944-9938-61BB430DDE0E}"/>
                </a:ext>
              </a:extLst>
            </p:cNvPr>
            <p:cNvSpPr txBox="1"/>
            <p:nvPr/>
          </p:nvSpPr>
          <p:spPr>
            <a:xfrm>
              <a:off x="5575636" y="3924630"/>
              <a:ext cx="3156017" cy="328945"/>
            </a:xfrm>
            <a:prstGeom prst="rect">
              <a:avLst/>
            </a:prstGeom>
            <a:noFill/>
          </p:spPr>
          <p:txBody>
            <a:bodyPr wrap="square" rtlCol="0">
              <a:spAutoFit/>
            </a:bodyPr>
            <a:lstStyle/>
            <a:p>
              <a:r>
                <a:rPr lang="sv-SE" sz="900" b="1" dirty="0"/>
                <a:t>Total yta 1,1 m x 2,8 m (3,1 m</a:t>
              </a:r>
              <a:r>
                <a:rPr lang="sv-SE" sz="900" b="1" baseline="30000" dirty="0"/>
                <a:t>2</a:t>
              </a:r>
              <a:r>
                <a:rPr lang="sv-SE" sz="900" b="1" dirty="0"/>
                <a:t>)</a:t>
              </a:r>
            </a:p>
          </p:txBody>
        </p:sp>
      </p:grpSp>
      <p:sp>
        <p:nvSpPr>
          <p:cNvPr id="11" name="textruta 10">
            <a:extLst>
              <a:ext uri="{FF2B5EF4-FFF2-40B4-BE49-F238E27FC236}">
                <a16:creationId xmlns:a16="http://schemas.microsoft.com/office/drawing/2014/main" id="{AFCA44C0-FB63-44DE-89A1-B355EAFC7112}"/>
              </a:ext>
            </a:extLst>
          </p:cNvPr>
          <p:cNvSpPr txBox="1"/>
          <p:nvPr/>
        </p:nvSpPr>
        <p:spPr>
          <a:xfrm>
            <a:off x="695400" y="254590"/>
            <a:ext cx="2716279" cy="584775"/>
          </a:xfrm>
          <a:prstGeom prst="rect">
            <a:avLst/>
          </a:prstGeom>
          <a:noFill/>
        </p:spPr>
        <p:txBody>
          <a:bodyPr wrap="square" rtlCol="0">
            <a:spAutoFit/>
          </a:bodyPr>
          <a:lstStyle/>
          <a:p>
            <a:r>
              <a:rPr lang="sv-SE" sz="1600" dirty="0"/>
              <a:t>Förslag plats nr 1 och 2: Mat- och restavfall</a:t>
            </a:r>
          </a:p>
        </p:txBody>
      </p:sp>
    </p:spTree>
    <p:extLst>
      <p:ext uri="{BB962C8B-B14F-4D97-AF65-F5344CB8AC3E}">
        <p14:creationId xmlns:p14="http://schemas.microsoft.com/office/powerpoint/2010/main" val="57402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A2B0DC9-429B-48CB-9272-57D98CB5F03F}"/>
              </a:ext>
            </a:extLst>
          </p:cNvPr>
          <p:cNvSpPr txBox="1"/>
          <p:nvPr/>
        </p:nvSpPr>
        <p:spPr>
          <a:xfrm>
            <a:off x="551384" y="1196752"/>
            <a:ext cx="11305256" cy="1631216"/>
          </a:xfrm>
          <a:prstGeom prst="rect">
            <a:avLst/>
          </a:prstGeom>
          <a:noFill/>
        </p:spPr>
        <p:txBody>
          <a:bodyPr wrap="square" rtlCol="0">
            <a:spAutoFit/>
          </a:bodyPr>
          <a:lstStyle/>
          <a:p>
            <a:endParaRPr lang="sv-SE" sz="1600" dirty="0"/>
          </a:p>
          <a:p>
            <a:endParaRPr lang="sv-SE" sz="1600" dirty="0"/>
          </a:p>
          <a:p>
            <a:endParaRPr lang="sv-SE" sz="1600" dirty="0"/>
          </a:p>
          <a:p>
            <a:endParaRPr lang="sv-SE" sz="1600" dirty="0"/>
          </a:p>
          <a:p>
            <a:endParaRPr lang="sv-SE" sz="1600" dirty="0"/>
          </a:p>
          <a:p>
            <a:pPr marL="342900" indent="-342900">
              <a:buFont typeface="Arial" panose="020B0604020202020204" pitchFamily="34" charset="0"/>
              <a:buChar char="•"/>
            </a:pPr>
            <a:endParaRPr lang="sv-SE" sz="2000" dirty="0"/>
          </a:p>
        </p:txBody>
      </p:sp>
      <p:sp>
        <p:nvSpPr>
          <p:cNvPr id="10" name="textruta 9">
            <a:extLst>
              <a:ext uri="{FF2B5EF4-FFF2-40B4-BE49-F238E27FC236}">
                <a16:creationId xmlns:a16="http://schemas.microsoft.com/office/drawing/2014/main" id="{491B2C80-42DE-4AEA-AA97-38DCEA4BC10C}"/>
              </a:ext>
            </a:extLst>
          </p:cNvPr>
          <p:cNvSpPr txBox="1"/>
          <p:nvPr/>
        </p:nvSpPr>
        <p:spPr>
          <a:xfrm>
            <a:off x="0" y="404664"/>
            <a:ext cx="12192000" cy="523220"/>
          </a:xfrm>
          <a:prstGeom prst="rect">
            <a:avLst/>
          </a:prstGeom>
          <a:noFill/>
        </p:spPr>
        <p:txBody>
          <a:bodyPr wrap="square" rtlCol="0">
            <a:spAutoFit/>
          </a:bodyPr>
          <a:lstStyle/>
          <a:p>
            <a:pPr algn="ctr"/>
            <a:r>
              <a:rPr lang="sv-SE" sz="2800" b="1" dirty="0"/>
              <a:t>Alternativ 2 – Gemensamma sop- och återvinningsstationer </a:t>
            </a:r>
            <a:endParaRPr lang="sv-SE" sz="2800" dirty="0"/>
          </a:p>
        </p:txBody>
      </p:sp>
      <p:pic>
        <p:nvPicPr>
          <p:cNvPr id="4" name="Bildobjekt 3">
            <a:extLst>
              <a:ext uri="{FF2B5EF4-FFF2-40B4-BE49-F238E27FC236}">
                <a16:creationId xmlns:a16="http://schemas.microsoft.com/office/drawing/2014/main" id="{9226CB52-FE6A-4AF4-B0F9-4310F859F1AE}"/>
              </a:ext>
            </a:extLst>
          </p:cNvPr>
          <p:cNvPicPr>
            <a:picLocks noChangeAspect="1"/>
          </p:cNvPicPr>
          <p:nvPr/>
        </p:nvPicPr>
        <p:blipFill>
          <a:blip r:embed="rId2"/>
          <a:stretch>
            <a:fillRect/>
          </a:stretch>
        </p:blipFill>
        <p:spPr>
          <a:xfrm>
            <a:off x="2351584" y="1894085"/>
            <a:ext cx="7128792" cy="4214022"/>
          </a:xfrm>
          <a:prstGeom prst="rect">
            <a:avLst/>
          </a:prstGeom>
        </p:spPr>
      </p:pic>
      <p:sp>
        <p:nvSpPr>
          <p:cNvPr id="5" name="Rektangel 4">
            <a:extLst>
              <a:ext uri="{FF2B5EF4-FFF2-40B4-BE49-F238E27FC236}">
                <a16:creationId xmlns:a16="http://schemas.microsoft.com/office/drawing/2014/main" id="{D371FCAF-5191-40D4-ABE4-159058AAF323}"/>
              </a:ext>
            </a:extLst>
          </p:cNvPr>
          <p:cNvSpPr/>
          <p:nvPr/>
        </p:nvSpPr>
        <p:spPr>
          <a:xfrm>
            <a:off x="3359696" y="1340768"/>
            <a:ext cx="4977645" cy="338554"/>
          </a:xfrm>
          <a:prstGeom prst="rect">
            <a:avLst/>
          </a:prstGeom>
        </p:spPr>
        <p:txBody>
          <a:bodyPr wrap="none">
            <a:spAutoFit/>
          </a:bodyPr>
          <a:lstStyle/>
          <a:p>
            <a:r>
              <a:rPr lang="sv-SE" sz="1600" dirty="0"/>
              <a:t>Exempelbild med </a:t>
            </a:r>
            <a:r>
              <a:rPr lang="sv-SE" sz="1600" dirty="0" err="1"/>
              <a:t>trästaket</a:t>
            </a:r>
            <a:r>
              <a:rPr lang="sv-SE" sz="1600" dirty="0"/>
              <a:t> (obs: ej korrekt antal kärl)</a:t>
            </a:r>
          </a:p>
        </p:txBody>
      </p:sp>
    </p:spTree>
    <p:extLst>
      <p:ext uri="{BB962C8B-B14F-4D97-AF65-F5344CB8AC3E}">
        <p14:creationId xmlns:p14="http://schemas.microsoft.com/office/powerpoint/2010/main" val="200970616"/>
      </p:ext>
    </p:extLst>
  </p:cSld>
  <p:clrMapOvr>
    <a:masterClrMapping/>
  </p:clrMapOvr>
</p:sld>
</file>

<file path=ppt/theme/theme1.xml><?xml version="1.0" encoding="utf-8"?>
<a:theme xmlns:a="http://schemas.openxmlformats.org/drawingml/2006/main" name="Kustbevakningen Ljus">
  <a:themeElements>
    <a:clrScheme name="Kustbevakningen Färger">
      <a:dk1>
        <a:srgbClr val="000000"/>
      </a:dk1>
      <a:lt1>
        <a:srgbClr val="FFFFFF"/>
      </a:lt1>
      <a:dk2>
        <a:srgbClr val="0B3467"/>
      </a:dk2>
      <a:lt2>
        <a:srgbClr val="F2F2F2"/>
      </a:lt2>
      <a:accent1>
        <a:srgbClr val="1B69AB"/>
      </a:accent1>
      <a:accent2>
        <a:srgbClr val="F9D60E"/>
      </a:accent2>
      <a:accent3>
        <a:srgbClr val="706651"/>
      </a:accent3>
      <a:accent4>
        <a:srgbClr val="CC2620"/>
      </a:accent4>
      <a:accent5>
        <a:srgbClr val="64A347"/>
      </a:accent5>
      <a:accent6>
        <a:srgbClr val="007C92"/>
      </a:accent6>
      <a:hlink>
        <a:srgbClr val="FF9737"/>
      </a:hlink>
      <a:folHlink>
        <a:srgbClr val="954F72"/>
      </a:folHlink>
    </a:clrScheme>
    <a:fontScheme name="kb arial 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760D6F9-69EB-764A-A601-BD28617A3A9E}" vid="{6CE8A4EC-3094-9446-AF28-9C6B8A7E0A1A}"/>
    </a:ext>
  </a:extLst>
</a:theme>
</file>

<file path=ppt/theme/theme2.xml><?xml version="1.0" encoding="utf-8"?>
<a:theme xmlns:a="http://schemas.openxmlformats.org/drawingml/2006/main" name="Kustbevakningen Mörk">
  <a:themeElements>
    <a:clrScheme name="Kustbevakningen Färger">
      <a:dk1>
        <a:srgbClr val="000000"/>
      </a:dk1>
      <a:lt1>
        <a:srgbClr val="FFFFFF"/>
      </a:lt1>
      <a:dk2>
        <a:srgbClr val="0B3467"/>
      </a:dk2>
      <a:lt2>
        <a:srgbClr val="F2F2F2"/>
      </a:lt2>
      <a:accent1>
        <a:srgbClr val="1B69AB"/>
      </a:accent1>
      <a:accent2>
        <a:srgbClr val="F9D60E"/>
      </a:accent2>
      <a:accent3>
        <a:srgbClr val="706651"/>
      </a:accent3>
      <a:accent4>
        <a:srgbClr val="CC2620"/>
      </a:accent4>
      <a:accent5>
        <a:srgbClr val="64A347"/>
      </a:accent5>
      <a:accent6>
        <a:srgbClr val="007C92"/>
      </a:accent6>
      <a:hlink>
        <a:srgbClr val="FF9737"/>
      </a:hlink>
      <a:folHlink>
        <a:srgbClr val="954F72"/>
      </a:folHlink>
    </a:clrScheme>
    <a:fontScheme name="kb arial 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760D6F9-69EB-764A-A601-BD28617A3A9E}" vid="{144F46EE-B1B7-F040-93E5-E04233ADC9C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Kustbevakningen Powerpointmall</Template>
  <TotalTime>3427</TotalTime>
  <Words>2238</Words>
  <Application>Microsoft Office PowerPoint</Application>
  <PresentationFormat>Bredbild</PresentationFormat>
  <Paragraphs>134</Paragraphs>
  <Slides>18</Slides>
  <Notes>0</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18</vt:i4>
      </vt:variant>
    </vt:vector>
  </HeadingPairs>
  <TitlesOfParts>
    <vt:vector size="22" baseType="lpstr">
      <vt:lpstr>Arial</vt:lpstr>
      <vt:lpstr>Calibri</vt:lpstr>
      <vt:lpstr>Kustbevakningen Ljus</vt:lpstr>
      <vt:lpstr>Kustbevakningen Mörk</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Kustbevakningen Powerpointmall</dc:title>
  <dc:creator>Johansson, Pernilla</dc:creator>
  <cp:lastModifiedBy>Nina Lagerstedt Bergander</cp:lastModifiedBy>
  <cp:revision>162</cp:revision>
  <dcterms:created xsi:type="dcterms:W3CDTF">2023-02-13T07:57:40Z</dcterms:created>
  <dcterms:modified xsi:type="dcterms:W3CDTF">2025-02-19T13:25:28Z</dcterms:modified>
</cp:coreProperties>
</file>